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12192000" cy="6858000"/>
  <p:embeddedFontLst>
    <p:embeddedFont>
      <p:font typeface="Calibri" panose="020F0502020204030204"/>
      <p:regular r:id="rId17"/>
      <p:bold r:id="rId18"/>
      <p:italic r:id="rId19"/>
      <p:boldItalic r:id="rId20"/>
    </p:embeddedFont>
    <p:embeddedFont>
      <p:font typeface="Roboto" panose="0200000000000000000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Google Shape;43;p1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2" name="Google Shape;302;p10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7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3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" name="Google Shape;121;p2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p6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" name="Google Shape;185;p8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4ebee31e4_0_0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5" name="Google Shape;215;g254ebee31e4_0_0:notes"/>
          <p:cNvSpPr/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7f382fd86_0_76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2" name="Google Shape;242;g247f382fd86_0_76:notes"/>
          <p:cNvSpPr/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47f382fd86_0_106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2" name="Google Shape;272;g247f382fd86_0_106:notes"/>
          <p:cNvSpPr/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 matchingName="Title Only">
  <p:cSld name="OBJECT">
    <p:bg>
      <p:bgPr>
        <a:solidFill>
          <a:schemeClr val="lt1"/>
        </a:solidFill>
        <a:effectLst/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2"/>
          <p:cNvSpPr txBox="1"/>
          <p:nvPr>
            <p:ph type="title"/>
          </p:nvPr>
        </p:nvSpPr>
        <p:spPr>
          <a:xfrm>
            <a:off x="5226430" y="996441"/>
            <a:ext cx="1739138" cy="756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800" b="1" i="0">
                <a:solidFill>
                  <a:srgbClr val="01FF2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type="sldNum" idx="12"/>
          </p:nvPr>
        </p:nvSpPr>
        <p:spPr>
          <a:xfrm>
            <a:off x="11573256" y="6298793"/>
            <a:ext cx="147320" cy="165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38100" marR="0" lvl="1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38100" marR="0" lvl="2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38100" marR="0" lvl="3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8100" marR="0" lvl="4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8100" marR="0" lvl="5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8100" marR="0" lvl="6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8100" marR="0" lvl="7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100" marR="0" lvl="8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5226430" y="996441"/>
            <a:ext cx="1739138" cy="756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800" b="1" i="0">
                <a:solidFill>
                  <a:srgbClr val="01FF2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type="sldNum" idx="12"/>
          </p:nvPr>
        </p:nvSpPr>
        <p:spPr>
          <a:xfrm>
            <a:off x="11573256" y="6298793"/>
            <a:ext cx="147320" cy="165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38100" marR="0" lvl="1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38100" marR="0" lvl="2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38100" marR="0" lvl="3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8100" marR="0" lvl="4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8100" marR="0" lvl="5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8100" marR="0" lvl="6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8100" marR="0" lvl="7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100" marR="0" lvl="8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4"/>
          <p:cNvSpPr/>
          <p:nvPr/>
        </p:nvSpPr>
        <p:spPr>
          <a:xfrm>
            <a:off x="11449811" y="6240779"/>
            <a:ext cx="424180" cy="254635"/>
          </a:xfrm>
          <a:custGeom>
            <a:avLst/>
            <a:gdLst/>
            <a:ahLst/>
            <a:cxnLst/>
            <a:rect l="l" t="t" r="r" b="b"/>
            <a:pathLst>
              <a:path w="424179" h="254635" extrusionOk="0">
                <a:moveTo>
                  <a:pt x="296418" y="0"/>
                </a:moveTo>
                <a:lnTo>
                  <a:pt x="127254" y="0"/>
                </a:lnTo>
                <a:lnTo>
                  <a:pt x="77741" y="10000"/>
                </a:lnTo>
                <a:lnTo>
                  <a:pt x="37290" y="37271"/>
                </a:lnTo>
                <a:lnTo>
                  <a:pt x="10007" y="77720"/>
                </a:lnTo>
                <a:lnTo>
                  <a:pt x="0" y="127254"/>
                </a:lnTo>
                <a:lnTo>
                  <a:pt x="10007" y="176787"/>
                </a:lnTo>
                <a:lnTo>
                  <a:pt x="37290" y="217236"/>
                </a:lnTo>
                <a:lnTo>
                  <a:pt x="77741" y="244507"/>
                </a:lnTo>
                <a:lnTo>
                  <a:pt x="127254" y="254508"/>
                </a:lnTo>
                <a:lnTo>
                  <a:pt x="296418" y="254508"/>
                </a:lnTo>
                <a:lnTo>
                  <a:pt x="345930" y="244507"/>
                </a:lnTo>
                <a:lnTo>
                  <a:pt x="386381" y="217236"/>
                </a:lnTo>
                <a:lnTo>
                  <a:pt x="413664" y="176787"/>
                </a:lnTo>
                <a:lnTo>
                  <a:pt x="423672" y="127254"/>
                </a:lnTo>
                <a:lnTo>
                  <a:pt x="413664" y="77720"/>
                </a:lnTo>
                <a:lnTo>
                  <a:pt x="386381" y="37271"/>
                </a:lnTo>
                <a:lnTo>
                  <a:pt x="345930" y="10000"/>
                </a:lnTo>
                <a:lnTo>
                  <a:pt x="296418" y="0"/>
                </a:lnTo>
                <a:close/>
              </a:path>
            </a:pathLst>
          </a:custGeom>
          <a:solidFill>
            <a:srgbClr val="01FF2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Google Shape;26;p14"/>
          <p:cNvSpPr txBox="1"/>
          <p:nvPr>
            <p:ph type="title"/>
          </p:nvPr>
        </p:nvSpPr>
        <p:spPr>
          <a:xfrm>
            <a:off x="5226430" y="996441"/>
            <a:ext cx="1739138" cy="756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800" b="1" i="0">
                <a:solidFill>
                  <a:srgbClr val="01FF2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type="body" idx="1"/>
          </p:nvPr>
        </p:nvSpPr>
        <p:spPr>
          <a:xfrm>
            <a:off x="1437639" y="2737485"/>
            <a:ext cx="9316720" cy="216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type="sldNum" idx="12"/>
          </p:nvPr>
        </p:nvSpPr>
        <p:spPr>
          <a:xfrm>
            <a:off x="11573256" y="6298793"/>
            <a:ext cx="147320" cy="165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38100" marR="0" lvl="1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38100" marR="0" lvl="2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38100" marR="0" lvl="3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8100" marR="0" lvl="4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8100" marR="0" lvl="5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8100" marR="0" lvl="6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8100" marR="0" lvl="7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100" marR="0" lvl="8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/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type="sldNum" idx="12"/>
          </p:nvPr>
        </p:nvSpPr>
        <p:spPr>
          <a:xfrm>
            <a:off x="11573256" y="6298793"/>
            <a:ext cx="147320" cy="165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38100" marR="0" lvl="1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38100" marR="0" lvl="2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38100" marR="0" lvl="3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8100" marR="0" lvl="4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8100" marR="0" lvl="5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8100" marR="0" lvl="6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8100" marR="0" lvl="7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100" marR="0" lvl="8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/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type="sldNum" idx="12"/>
          </p:nvPr>
        </p:nvSpPr>
        <p:spPr>
          <a:xfrm>
            <a:off x="11573256" y="6298793"/>
            <a:ext cx="147320" cy="165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38100" marR="0" lvl="1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38100" marR="0" lvl="2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38100" marR="0" lvl="3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8100" marR="0" lvl="4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8100" marR="0" lvl="5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8100" marR="0" lvl="6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8100" marR="0" lvl="7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100" marR="0" lvl="8" indent="0" algn="l">
              <a:lnSpc>
                <a:spcPct val="105000"/>
              </a:lnSpc>
              <a:spcBef>
                <a:spcPts val="0"/>
              </a:spcBef>
              <a:buNone/>
              <a:defRPr sz="1100" b="1" i="0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1"/>
          <p:cNvSpPr txBox="1"/>
          <p:nvPr>
            <p:ph type="title"/>
          </p:nvPr>
        </p:nvSpPr>
        <p:spPr>
          <a:xfrm>
            <a:off x="5226430" y="996441"/>
            <a:ext cx="1739138" cy="756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1" i="0" u="none" strike="noStrike" cap="none">
                <a:solidFill>
                  <a:srgbClr val="01FF2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1"/>
          <p:cNvSpPr txBox="1"/>
          <p:nvPr>
            <p:ph type="body" idx="1"/>
          </p:nvPr>
        </p:nvSpPr>
        <p:spPr>
          <a:xfrm>
            <a:off x="1437639" y="2737485"/>
            <a:ext cx="9316720" cy="216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10" name="Google Shape;10;p11"/>
          <p:cNvSpPr txBox="1"/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11" name="Google Shape;11;p11"/>
          <p:cNvSpPr txBox="1"/>
          <p:nvPr>
            <p:ph type="sldNum" idx="12"/>
          </p:nvPr>
        </p:nvSpPr>
        <p:spPr>
          <a:xfrm>
            <a:off x="11573256" y="6298793"/>
            <a:ext cx="147320" cy="165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5000"/>
              </a:lnSpc>
              <a:spcBef>
                <a:spcPts val="0"/>
              </a:spcBef>
              <a:buNone/>
              <a:defRPr sz="1100" b="1" i="0" u="none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38100" marR="0" lvl="1" indent="0" algn="l" rtl="0">
              <a:lnSpc>
                <a:spcPct val="105000"/>
              </a:lnSpc>
              <a:spcBef>
                <a:spcPts val="0"/>
              </a:spcBef>
              <a:buNone/>
              <a:defRPr sz="1100" b="1" i="0" u="none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38100" marR="0" lvl="2" indent="0" algn="l" rtl="0">
              <a:lnSpc>
                <a:spcPct val="105000"/>
              </a:lnSpc>
              <a:spcBef>
                <a:spcPts val="0"/>
              </a:spcBef>
              <a:buNone/>
              <a:defRPr sz="1100" b="1" i="0" u="none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38100" marR="0" lvl="3" indent="0" algn="l" rtl="0">
              <a:lnSpc>
                <a:spcPct val="105000"/>
              </a:lnSpc>
              <a:spcBef>
                <a:spcPts val="0"/>
              </a:spcBef>
              <a:buNone/>
              <a:defRPr sz="1100" b="1" i="0" u="none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8100" marR="0" lvl="4" indent="0" algn="l" rtl="0">
              <a:lnSpc>
                <a:spcPct val="105000"/>
              </a:lnSpc>
              <a:spcBef>
                <a:spcPts val="0"/>
              </a:spcBef>
              <a:buNone/>
              <a:defRPr sz="1100" b="1" i="0" u="none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8100" marR="0" lvl="5" indent="0" algn="l" rtl="0">
              <a:lnSpc>
                <a:spcPct val="105000"/>
              </a:lnSpc>
              <a:spcBef>
                <a:spcPts val="0"/>
              </a:spcBef>
              <a:buNone/>
              <a:defRPr sz="1100" b="1" i="0" u="none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8100" marR="0" lvl="6" indent="0" algn="l" rtl="0">
              <a:lnSpc>
                <a:spcPct val="105000"/>
              </a:lnSpc>
              <a:spcBef>
                <a:spcPts val="0"/>
              </a:spcBef>
              <a:buNone/>
              <a:defRPr sz="1100" b="1" i="0" u="none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8100" marR="0" lvl="7" indent="0" algn="l" rtl="0">
              <a:lnSpc>
                <a:spcPct val="105000"/>
              </a:lnSpc>
              <a:spcBef>
                <a:spcPts val="0"/>
              </a:spcBef>
              <a:buNone/>
              <a:defRPr sz="1100" b="1" i="0" u="none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100" marR="0" lvl="8" indent="0" algn="l" rtl="0">
              <a:lnSpc>
                <a:spcPct val="105000"/>
              </a:lnSpc>
              <a:spcBef>
                <a:spcPts val="0"/>
              </a:spcBef>
              <a:buNone/>
              <a:defRPr sz="1100" b="1" i="0" u="none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sz="1400" b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jpe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21.png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6" name="Google Shape;46;p1"/>
          <p:cNvGrpSpPr/>
          <p:nvPr/>
        </p:nvGrpSpPr>
        <p:grpSpPr>
          <a:xfrm>
            <a:off x="2" y="1576705"/>
            <a:ext cx="12191998" cy="3801745"/>
            <a:chOff x="2" y="1576705"/>
            <a:chExt cx="12191998" cy="3801745"/>
          </a:xfrm>
        </p:grpSpPr>
        <p:sp>
          <p:nvSpPr>
            <p:cNvPr id="47" name="Google Shape;47;p1"/>
            <p:cNvSpPr/>
            <p:nvPr/>
          </p:nvSpPr>
          <p:spPr>
            <a:xfrm>
              <a:off x="2" y="1577340"/>
              <a:ext cx="10681970" cy="3801110"/>
            </a:xfrm>
            <a:custGeom>
              <a:avLst/>
              <a:gdLst/>
              <a:ahLst/>
              <a:cxnLst/>
              <a:rect l="l" t="t" r="r" b="b"/>
              <a:pathLst>
                <a:path w="10681970" h="3801110" extrusionOk="0">
                  <a:moveTo>
                    <a:pt x="8781285" y="0"/>
                  </a:moveTo>
                  <a:lnTo>
                    <a:pt x="0" y="0"/>
                  </a:lnTo>
                  <a:lnTo>
                    <a:pt x="0" y="3800856"/>
                  </a:lnTo>
                  <a:lnTo>
                    <a:pt x="8781285" y="3800856"/>
                  </a:lnTo>
                  <a:lnTo>
                    <a:pt x="8829581" y="3800254"/>
                  </a:lnTo>
                  <a:lnTo>
                    <a:pt x="8877581" y="3798458"/>
                  </a:lnTo>
                  <a:lnTo>
                    <a:pt x="8925271" y="3795482"/>
                  </a:lnTo>
                  <a:lnTo>
                    <a:pt x="8972635" y="3791340"/>
                  </a:lnTo>
                  <a:lnTo>
                    <a:pt x="9019661" y="3786048"/>
                  </a:lnTo>
                  <a:lnTo>
                    <a:pt x="9066333" y="3779618"/>
                  </a:lnTo>
                  <a:lnTo>
                    <a:pt x="9112638" y="3772065"/>
                  </a:lnTo>
                  <a:lnTo>
                    <a:pt x="9158561" y="3763403"/>
                  </a:lnTo>
                  <a:lnTo>
                    <a:pt x="9204087" y="3753648"/>
                  </a:lnTo>
                  <a:lnTo>
                    <a:pt x="9249204" y="3742812"/>
                  </a:lnTo>
                  <a:lnTo>
                    <a:pt x="9293895" y="3730910"/>
                  </a:lnTo>
                  <a:lnTo>
                    <a:pt x="9338148" y="3717956"/>
                  </a:lnTo>
                  <a:lnTo>
                    <a:pt x="9381948" y="3703966"/>
                  </a:lnTo>
                  <a:lnTo>
                    <a:pt x="9425281" y="3688952"/>
                  </a:lnTo>
                  <a:lnTo>
                    <a:pt x="9468132" y="3672929"/>
                  </a:lnTo>
                  <a:lnTo>
                    <a:pt x="9510487" y="3655912"/>
                  </a:lnTo>
                  <a:lnTo>
                    <a:pt x="9552332" y="3637914"/>
                  </a:lnTo>
                  <a:lnTo>
                    <a:pt x="9593653" y="3618950"/>
                  </a:lnTo>
                  <a:lnTo>
                    <a:pt x="9634435" y="3599034"/>
                  </a:lnTo>
                  <a:lnTo>
                    <a:pt x="9674664" y="3578181"/>
                  </a:lnTo>
                  <a:lnTo>
                    <a:pt x="9714326" y="3556404"/>
                  </a:lnTo>
                  <a:lnTo>
                    <a:pt x="9753407" y="3533718"/>
                  </a:lnTo>
                  <a:lnTo>
                    <a:pt x="9791892" y="3510138"/>
                  </a:lnTo>
                  <a:lnTo>
                    <a:pt x="9829768" y="3485676"/>
                  </a:lnTo>
                  <a:lnTo>
                    <a:pt x="9867019" y="3460349"/>
                  </a:lnTo>
                  <a:lnTo>
                    <a:pt x="9903632" y="3434169"/>
                  </a:lnTo>
                  <a:lnTo>
                    <a:pt x="9939592" y="3407151"/>
                  </a:lnTo>
                  <a:lnTo>
                    <a:pt x="9974886" y="3379310"/>
                  </a:lnTo>
                  <a:lnTo>
                    <a:pt x="10009498" y="3350659"/>
                  </a:lnTo>
                  <a:lnTo>
                    <a:pt x="10043415" y="3321214"/>
                  </a:lnTo>
                  <a:lnTo>
                    <a:pt x="10076622" y="3290987"/>
                  </a:lnTo>
                  <a:lnTo>
                    <a:pt x="10109106" y="3259994"/>
                  </a:lnTo>
                  <a:lnTo>
                    <a:pt x="10140852" y="3228249"/>
                  </a:lnTo>
                  <a:lnTo>
                    <a:pt x="10171845" y="3195765"/>
                  </a:lnTo>
                  <a:lnTo>
                    <a:pt x="10202071" y="3162558"/>
                  </a:lnTo>
                  <a:lnTo>
                    <a:pt x="10231517" y="3128640"/>
                  </a:lnTo>
                  <a:lnTo>
                    <a:pt x="10260168" y="3094028"/>
                  </a:lnTo>
                  <a:lnTo>
                    <a:pt x="10288009" y="3058735"/>
                  </a:lnTo>
                  <a:lnTo>
                    <a:pt x="10315026" y="3022774"/>
                  </a:lnTo>
                  <a:lnTo>
                    <a:pt x="10341206" y="2986161"/>
                  </a:lnTo>
                  <a:lnTo>
                    <a:pt x="10366534" y="2948910"/>
                  </a:lnTo>
                  <a:lnTo>
                    <a:pt x="10390995" y="2911035"/>
                  </a:lnTo>
                  <a:lnTo>
                    <a:pt x="10414576" y="2872549"/>
                  </a:lnTo>
                  <a:lnTo>
                    <a:pt x="10437262" y="2833469"/>
                  </a:lnTo>
                  <a:lnTo>
                    <a:pt x="10459038" y="2793806"/>
                  </a:lnTo>
                  <a:lnTo>
                    <a:pt x="10479892" y="2753577"/>
                  </a:lnTo>
                  <a:lnTo>
                    <a:pt x="10499807" y="2712795"/>
                  </a:lnTo>
                  <a:lnTo>
                    <a:pt x="10518771" y="2671474"/>
                  </a:lnTo>
                  <a:lnTo>
                    <a:pt x="10536769" y="2629629"/>
                  </a:lnTo>
                  <a:lnTo>
                    <a:pt x="10553786" y="2587274"/>
                  </a:lnTo>
                  <a:lnTo>
                    <a:pt x="10569809" y="2544423"/>
                  </a:lnTo>
                  <a:lnTo>
                    <a:pt x="10584823" y="2501091"/>
                  </a:lnTo>
                  <a:lnTo>
                    <a:pt x="10598814" y="2457291"/>
                  </a:lnTo>
                  <a:lnTo>
                    <a:pt x="10611767" y="2413038"/>
                  </a:lnTo>
                  <a:lnTo>
                    <a:pt x="10623669" y="2368346"/>
                  </a:lnTo>
                  <a:lnTo>
                    <a:pt x="10634505" y="2323230"/>
                  </a:lnTo>
                  <a:lnTo>
                    <a:pt x="10644261" y="2277703"/>
                  </a:lnTo>
                  <a:lnTo>
                    <a:pt x="10652922" y="2231780"/>
                  </a:lnTo>
                  <a:lnTo>
                    <a:pt x="10660475" y="2185476"/>
                  </a:lnTo>
                  <a:lnTo>
                    <a:pt x="10666905" y="2138803"/>
                  </a:lnTo>
                  <a:lnTo>
                    <a:pt x="10672198" y="2091778"/>
                  </a:lnTo>
                  <a:lnTo>
                    <a:pt x="10676339" y="2044413"/>
                  </a:lnTo>
                  <a:lnTo>
                    <a:pt x="10679315" y="1996724"/>
                  </a:lnTo>
                  <a:lnTo>
                    <a:pt x="10681111" y="1948724"/>
                  </a:lnTo>
                  <a:lnTo>
                    <a:pt x="10681713" y="1900427"/>
                  </a:lnTo>
                  <a:lnTo>
                    <a:pt x="10681111" y="1852131"/>
                  </a:lnTo>
                  <a:lnTo>
                    <a:pt x="10679315" y="1804131"/>
                  </a:lnTo>
                  <a:lnTo>
                    <a:pt x="10676339" y="1756442"/>
                  </a:lnTo>
                  <a:lnTo>
                    <a:pt x="10672198" y="1709077"/>
                  </a:lnTo>
                  <a:lnTo>
                    <a:pt x="10666905" y="1662052"/>
                  </a:lnTo>
                  <a:lnTo>
                    <a:pt x="10660475" y="1615379"/>
                  </a:lnTo>
                  <a:lnTo>
                    <a:pt x="10652922" y="1569075"/>
                  </a:lnTo>
                  <a:lnTo>
                    <a:pt x="10644261" y="1523152"/>
                  </a:lnTo>
                  <a:lnTo>
                    <a:pt x="10634505" y="1477625"/>
                  </a:lnTo>
                  <a:lnTo>
                    <a:pt x="10623669" y="1432509"/>
                  </a:lnTo>
                  <a:lnTo>
                    <a:pt x="10611767" y="1387817"/>
                  </a:lnTo>
                  <a:lnTo>
                    <a:pt x="10598814" y="1343564"/>
                  </a:lnTo>
                  <a:lnTo>
                    <a:pt x="10584823" y="1299764"/>
                  </a:lnTo>
                  <a:lnTo>
                    <a:pt x="10569809" y="1256432"/>
                  </a:lnTo>
                  <a:lnTo>
                    <a:pt x="10553786" y="1213581"/>
                  </a:lnTo>
                  <a:lnTo>
                    <a:pt x="10536769" y="1171226"/>
                  </a:lnTo>
                  <a:lnTo>
                    <a:pt x="10518771" y="1129381"/>
                  </a:lnTo>
                  <a:lnTo>
                    <a:pt x="10499807" y="1088060"/>
                  </a:lnTo>
                  <a:lnTo>
                    <a:pt x="10479892" y="1047278"/>
                  </a:lnTo>
                  <a:lnTo>
                    <a:pt x="10459038" y="1007049"/>
                  </a:lnTo>
                  <a:lnTo>
                    <a:pt x="10437262" y="967386"/>
                  </a:lnTo>
                  <a:lnTo>
                    <a:pt x="10414576" y="928306"/>
                  </a:lnTo>
                  <a:lnTo>
                    <a:pt x="10390995" y="889820"/>
                  </a:lnTo>
                  <a:lnTo>
                    <a:pt x="10366534" y="851945"/>
                  </a:lnTo>
                  <a:lnTo>
                    <a:pt x="10341206" y="814694"/>
                  </a:lnTo>
                  <a:lnTo>
                    <a:pt x="10315026" y="778081"/>
                  </a:lnTo>
                  <a:lnTo>
                    <a:pt x="10288009" y="742120"/>
                  </a:lnTo>
                  <a:lnTo>
                    <a:pt x="10260168" y="706827"/>
                  </a:lnTo>
                  <a:lnTo>
                    <a:pt x="10231517" y="672215"/>
                  </a:lnTo>
                  <a:lnTo>
                    <a:pt x="10202071" y="638297"/>
                  </a:lnTo>
                  <a:lnTo>
                    <a:pt x="10171845" y="605090"/>
                  </a:lnTo>
                  <a:lnTo>
                    <a:pt x="10140852" y="572606"/>
                  </a:lnTo>
                  <a:lnTo>
                    <a:pt x="10109106" y="540861"/>
                  </a:lnTo>
                  <a:lnTo>
                    <a:pt x="10076622" y="509868"/>
                  </a:lnTo>
                  <a:lnTo>
                    <a:pt x="10043415" y="479641"/>
                  </a:lnTo>
                  <a:lnTo>
                    <a:pt x="10009498" y="450196"/>
                  </a:lnTo>
                  <a:lnTo>
                    <a:pt x="9974886" y="421545"/>
                  </a:lnTo>
                  <a:lnTo>
                    <a:pt x="9939592" y="393704"/>
                  </a:lnTo>
                  <a:lnTo>
                    <a:pt x="9903632" y="366686"/>
                  </a:lnTo>
                  <a:lnTo>
                    <a:pt x="9867019" y="340506"/>
                  </a:lnTo>
                  <a:lnTo>
                    <a:pt x="9829768" y="315179"/>
                  </a:lnTo>
                  <a:lnTo>
                    <a:pt x="9791892" y="290717"/>
                  </a:lnTo>
                  <a:lnTo>
                    <a:pt x="9753407" y="267137"/>
                  </a:lnTo>
                  <a:lnTo>
                    <a:pt x="9714326" y="244451"/>
                  </a:lnTo>
                  <a:lnTo>
                    <a:pt x="9674664" y="222674"/>
                  </a:lnTo>
                  <a:lnTo>
                    <a:pt x="9634435" y="201821"/>
                  </a:lnTo>
                  <a:lnTo>
                    <a:pt x="9593653" y="181905"/>
                  </a:lnTo>
                  <a:lnTo>
                    <a:pt x="9552332" y="162941"/>
                  </a:lnTo>
                  <a:lnTo>
                    <a:pt x="9510487" y="144943"/>
                  </a:lnTo>
                  <a:lnTo>
                    <a:pt x="9468132" y="127926"/>
                  </a:lnTo>
                  <a:lnTo>
                    <a:pt x="9425281" y="111903"/>
                  </a:lnTo>
                  <a:lnTo>
                    <a:pt x="9381948" y="96889"/>
                  </a:lnTo>
                  <a:lnTo>
                    <a:pt x="9338148" y="82899"/>
                  </a:lnTo>
                  <a:lnTo>
                    <a:pt x="9293895" y="69945"/>
                  </a:lnTo>
                  <a:lnTo>
                    <a:pt x="9249204" y="58043"/>
                  </a:lnTo>
                  <a:lnTo>
                    <a:pt x="9204087" y="47207"/>
                  </a:lnTo>
                  <a:lnTo>
                    <a:pt x="9158561" y="37452"/>
                  </a:lnTo>
                  <a:lnTo>
                    <a:pt x="9112638" y="28790"/>
                  </a:lnTo>
                  <a:lnTo>
                    <a:pt x="9066333" y="21237"/>
                  </a:lnTo>
                  <a:lnTo>
                    <a:pt x="9019661" y="14807"/>
                  </a:lnTo>
                  <a:lnTo>
                    <a:pt x="8972635" y="9515"/>
                  </a:lnTo>
                  <a:lnTo>
                    <a:pt x="8925271" y="5373"/>
                  </a:lnTo>
                  <a:lnTo>
                    <a:pt x="8877581" y="2397"/>
                  </a:lnTo>
                  <a:lnTo>
                    <a:pt x="8829581" y="601"/>
                  </a:lnTo>
                  <a:lnTo>
                    <a:pt x="8781285" y="0"/>
                  </a:lnTo>
                  <a:close/>
                </a:path>
              </a:pathLst>
            </a:custGeom>
            <a:solidFill>
              <a:srgbClr val="01FF2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6690360" y="1576705"/>
              <a:ext cx="5501640" cy="3801745"/>
            </a:xfrm>
            <a:custGeom>
              <a:avLst/>
              <a:gdLst/>
              <a:ahLst/>
              <a:cxnLst/>
              <a:rect l="l" t="t" r="r" b="b"/>
              <a:pathLst>
                <a:path w="5501640" h="3801745" extrusionOk="0">
                  <a:moveTo>
                    <a:pt x="5501640" y="0"/>
                  </a:moveTo>
                  <a:lnTo>
                    <a:pt x="1900682" y="0"/>
                  </a:lnTo>
                  <a:lnTo>
                    <a:pt x="1852379" y="601"/>
                  </a:lnTo>
                  <a:lnTo>
                    <a:pt x="1804373" y="2398"/>
                  </a:lnTo>
                  <a:lnTo>
                    <a:pt x="1756678" y="5374"/>
                  </a:lnTo>
                  <a:lnTo>
                    <a:pt x="1709308" y="9516"/>
                  </a:lnTo>
                  <a:lnTo>
                    <a:pt x="1662276" y="14810"/>
                  </a:lnTo>
                  <a:lnTo>
                    <a:pt x="1615598" y="21241"/>
                  </a:lnTo>
                  <a:lnTo>
                    <a:pt x="1569288" y="28795"/>
                  </a:lnTo>
                  <a:lnTo>
                    <a:pt x="1523359" y="37457"/>
                  </a:lnTo>
                  <a:lnTo>
                    <a:pt x="1477827" y="47215"/>
                  </a:lnTo>
                  <a:lnTo>
                    <a:pt x="1432705" y="58052"/>
                  </a:lnTo>
                  <a:lnTo>
                    <a:pt x="1388007" y="69956"/>
                  </a:lnTo>
                  <a:lnTo>
                    <a:pt x="1343749" y="82912"/>
                  </a:lnTo>
                  <a:lnTo>
                    <a:pt x="1299943" y="96905"/>
                  </a:lnTo>
                  <a:lnTo>
                    <a:pt x="1256605" y="111921"/>
                  </a:lnTo>
                  <a:lnTo>
                    <a:pt x="1213748" y="127946"/>
                  </a:lnTo>
                  <a:lnTo>
                    <a:pt x="1171388" y="144966"/>
                  </a:lnTo>
                  <a:lnTo>
                    <a:pt x="1129537" y="162967"/>
                  </a:lnTo>
                  <a:lnTo>
                    <a:pt x="1088211" y="181934"/>
                  </a:lnTo>
                  <a:lnTo>
                    <a:pt x="1047424" y="201853"/>
                  </a:lnTo>
                  <a:lnTo>
                    <a:pt x="1007189" y="222710"/>
                  </a:lnTo>
                  <a:lnTo>
                    <a:pt x="967522" y="244491"/>
                  </a:lnTo>
                  <a:lnTo>
                    <a:pt x="928436" y="267180"/>
                  </a:lnTo>
                  <a:lnTo>
                    <a:pt x="889945" y="290765"/>
                  </a:lnTo>
                  <a:lnTo>
                    <a:pt x="852065" y="315231"/>
                  </a:lnTo>
                  <a:lnTo>
                    <a:pt x="814808" y="340563"/>
                  </a:lnTo>
                  <a:lnTo>
                    <a:pt x="778190" y="366747"/>
                  </a:lnTo>
                  <a:lnTo>
                    <a:pt x="742225" y="393769"/>
                  </a:lnTo>
                  <a:lnTo>
                    <a:pt x="706927" y="421616"/>
                  </a:lnTo>
                  <a:lnTo>
                    <a:pt x="672310" y="450271"/>
                  </a:lnTo>
                  <a:lnTo>
                    <a:pt x="638388" y="479722"/>
                  </a:lnTo>
                  <a:lnTo>
                    <a:pt x="605176" y="509954"/>
                  </a:lnTo>
                  <a:lnTo>
                    <a:pt x="572688" y="540953"/>
                  </a:lnTo>
                  <a:lnTo>
                    <a:pt x="540938" y="572705"/>
                  </a:lnTo>
                  <a:lnTo>
                    <a:pt x="509941" y="605194"/>
                  </a:lnTo>
                  <a:lnTo>
                    <a:pt x="479710" y="638408"/>
                  </a:lnTo>
                  <a:lnTo>
                    <a:pt x="450260" y="672331"/>
                  </a:lnTo>
                  <a:lnTo>
                    <a:pt x="421605" y="706950"/>
                  </a:lnTo>
                  <a:lnTo>
                    <a:pt x="393760" y="742251"/>
                  </a:lnTo>
                  <a:lnTo>
                    <a:pt x="366739" y="778218"/>
                  </a:lnTo>
                  <a:lnTo>
                    <a:pt x="340555" y="814838"/>
                  </a:lnTo>
                  <a:lnTo>
                    <a:pt x="315224" y="852097"/>
                  </a:lnTo>
                  <a:lnTo>
                    <a:pt x="290759" y="889979"/>
                  </a:lnTo>
                  <a:lnTo>
                    <a:pt x="267175" y="928472"/>
                  </a:lnTo>
                  <a:lnTo>
                    <a:pt x="244486" y="967561"/>
                  </a:lnTo>
                  <a:lnTo>
                    <a:pt x="222707" y="1007231"/>
                  </a:lnTo>
                  <a:lnTo>
                    <a:pt x="201850" y="1047469"/>
                  </a:lnTo>
                  <a:lnTo>
                    <a:pt x="181932" y="1088259"/>
                  </a:lnTo>
                  <a:lnTo>
                    <a:pt x="162965" y="1129588"/>
                  </a:lnTo>
                  <a:lnTo>
                    <a:pt x="144965" y="1171442"/>
                  </a:lnTo>
                  <a:lnTo>
                    <a:pt x="127945" y="1213806"/>
                  </a:lnTo>
                  <a:lnTo>
                    <a:pt x="111920" y="1256666"/>
                  </a:lnTo>
                  <a:lnTo>
                    <a:pt x="96904" y="1300008"/>
                  </a:lnTo>
                  <a:lnTo>
                    <a:pt x="82911" y="1343817"/>
                  </a:lnTo>
                  <a:lnTo>
                    <a:pt x="69955" y="1388080"/>
                  </a:lnTo>
                  <a:lnTo>
                    <a:pt x="58052" y="1432782"/>
                  </a:lnTo>
                  <a:lnTo>
                    <a:pt x="47214" y="1477908"/>
                  </a:lnTo>
                  <a:lnTo>
                    <a:pt x="37457" y="1523445"/>
                  </a:lnTo>
                  <a:lnTo>
                    <a:pt x="28794" y="1569378"/>
                  </a:lnTo>
                  <a:lnTo>
                    <a:pt x="21240" y="1615693"/>
                  </a:lnTo>
                  <a:lnTo>
                    <a:pt x="14810" y="1662376"/>
                  </a:lnTo>
                  <a:lnTo>
                    <a:pt x="9516" y="1709413"/>
                  </a:lnTo>
                  <a:lnTo>
                    <a:pt x="5374" y="1756788"/>
                  </a:lnTo>
                  <a:lnTo>
                    <a:pt x="2398" y="1804489"/>
                  </a:lnTo>
                  <a:lnTo>
                    <a:pt x="601" y="1852501"/>
                  </a:lnTo>
                  <a:lnTo>
                    <a:pt x="0" y="1900809"/>
                  </a:lnTo>
                  <a:lnTo>
                    <a:pt x="601" y="1949111"/>
                  </a:lnTo>
                  <a:lnTo>
                    <a:pt x="2398" y="1997117"/>
                  </a:lnTo>
                  <a:lnTo>
                    <a:pt x="5374" y="2044812"/>
                  </a:lnTo>
                  <a:lnTo>
                    <a:pt x="9516" y="2092182"/>
                  </a:lnTo>
                  <a:lnTo>
                    <a:pt x="14810" y="2139214"/>
                  </a:lnTo>
                  <a:lnTo>
                    <a:pt x="21240" y="2185892"/>
                  </a:lnTo>
                  <a:lnTo>
                    <a:pt x="28794" y="2232202"/>
                  </a:lnTo>
                  <a:lnTo>
                    <a:pt x="37457" y="2278131"/>
                  </a:lnTo>
                  <a:lnTo>
                    <a:pt x="47214" y="2323663"/>
                  </a:lnTo>
                  <a:lnTo>
                    <a:pt x="58052" y="2368785"/>
                  </a:lnTo>
                  <a:lnTo>
                    <a:pt x="69955" y="2413483"/>
                  </a:lnTo>
                  <a:lnTo>
                    <a:pt x="82911" y="2457741"/>
                  </a:lnTo>
                  <a:lnTo>
                    <a:pt x="96904" y="2501547"/>
                  </a:lnTo>
                  <a:lnTo>
                    <a:pt x="111920" y="2544885"/>
                  </a:lnTo>
                  <a:lnTo>
                    <a:pt x="127945" y="2587742"/>
                  </a:lnTo>
                  <a:lnTo>
                    <a:pt x="144965" y="2630102"/>
                  </a:lnTo>
                  <a:lnTo>
                    <a:pt x="162965" y="2671953"/>
                  </a:lnTo>
                  <a:lnTo>
                    <a:pt x="181932" y="2713279"/>
                  </a:lnTo>
                  <a:lnTo>
                    <a:pt x="201850" y="2754066"/>
                  </a:lnTo>
                  <a:lnTo>
                    <a:pt x="222707" y="2794301"/>
                  </a:lnTo>
                  <a:lnTo>
                    <a:pt x="244486" y="2833968"/>
                  </a:lnTo>
                  <a:lnTo>
                    <a:pt x="267175" y="2873054"/>
                  </a:lnTo>
                  <a:lnTo>
                    <a:pt x="290759" y="2911545"/>
                  </a:lnTo>
                  <a:lnTo>
                    <a:pt x="315224" y="2949425"/>
                  </a:lnTo>
                  <a:lnTo>
                    <a:pt x="340555" y="2986682"/>
                  </a:lnTo>
                  <a:lnTo>
                    <a:pt x="366739" y="3023300"/>
                  </a:lnTo>
                  <a:lnTo>
                    <a:pt x="393760" y="3059265"/>
                  </a:lnTo>
                  <a:lnTo>
                    <a:pt x="421605" y="3094563"/>
                  </a:lnTo>
                  <a:lnTo>
                    <a:pt x="450260" y="3129180"/>
                  </a:lnTo>
                  <a:lnTo>
                    <a:pt x="479710" y="3163102"/>
                  </a:lnTo>
                  <a:lnTo>
                    <a:pt x="509941" y="3196314"/>
                  </a:lnTo>
                  <a:lnTo>
                    <a:pt x="540938" y="3228802"/>
                  </a:lnTo>
                  <a:lnTo>
                    <a:pt x="572688" y="3260552"/>
                  </a:lnTo>
                  <a:lnTo>
                    <a:pt x="605176" y="3291549"/>
                  </a:lnTo>
                  <a:lnTo>
                    <a:pt x="638388" y="3321780"/>
                  </a:lnTo>
                  <a:lnTo>
                    <a:pt x="672310" y="3351230"/>
                  </a:lnTo>
                  <a:lnTo>
                    <a:pt x="706927" y="3379885"/>
                  </a:lnTo>
                  <a:lnTo>
                    <a:pt x="742225" y="3407730"/>
                  </a:lnTo>
                  <a:lnTo>
                    <a:pt x="778190" y="3434751"/>
                  </a:lnTo>
                  <a:lnTo>
                    <a:pt x="814808" y="3460935"/>
                  </a:lnTo>
                  <a:lnTo>
                    <a:pt x="852065" y="3486266"/>
                  </a:lnTo>
                  <a:lnTo>
                    <a:pt x="889945" y="3510731"/>
                  </a:lnTo>
                  <a:lnTo>
                    <a:pt x="928436" y="3534315"/>
                  </a:lnTo>
                  <a:lnTo>
                    <a:pt x="967522" y="3557004"/>
                  </a:lnTo>
                  <a:lnTo>
                    <a:pt x="1007189" y="3578783"/>
                  </a:lnTo>
                  <a:lnTo>
                    <a:pt x="1047424" y="3599640"/>
                  </a:lnTo>
                  <a:lnTo>
                    <a:pt x="1088211" y="3619558"/>
                  </a:lnTo>
                  <a:lnTo>
                    <a:pt x="1129537" y="3638525"/>
                  </a:lnTo>
                  <a:lnTo>
                    <a:pt x="1171388" y="3656525"/>
                  </a:lnTo>
                  <a:lnTo>
                    <a:pt x="1213748" y="3673545"/>
                  </a:lnTo>
                  <a:lnTo>
                    <a:pt x="1256605" y="3689570"/>
                  </a:lnTo>
                  <a:lnTo>
                    <a:pt x="1299943" y="3704586"/>
                  </a:lnTo>
                  <a:lnTo>
                    <a:pt x="1343749" y="3718579"/>
                  </a:lnTo>
                  <a:lnTo>
                    <a:pt x="1388007" y="3731535"/>
                  </a:lnTo>
                  <a:lnTo>
                    <a:pt x="1432705" y="3743438"/>
                  </a:lnTo>
                  <a:lnTo>
                    <a:pt x="1477827" y="3754276"/>
                  </a:lnTo>
                  <a:lnTo>
                    <a:pt x="1523359" y="3764033"/>
                  </a:lnTo>
                  <a:lnTo>
                    <a:pt x="1569288" y="3772696"/>
                  </a:lnTo>
                  <a:lnTo>
                    <a:pt x="1615598" y="3780250"/>
                  </a:lnTo>
                  <a:lnTo>
                    <a:pt x="1662276" y="3786680"/>
                  </a:lnTo>
                  <a:lnTo>
                    <a:pt x="1709308" y="3791974"/>
                  </a:lnTo>
                  <a:lnTo>
                    <a:pt x="1756678" y="3796116"/>
                  </a:lnTo>
                  <a:lnTo>
                    <a:pt x="1804373" y="3799092"/>
                  </a:lnTo>
                  <a:lnTo>
                    <a:pt x="1852379" y="3800889"/>
                  </a:lnTo>
                  <a:lnTo>
                    <a:pt x="1900682" y="3801491"/>
                  </a:lnTo>
                  <a:lnTo>
                    <a:pt x="5501640" y="3801491"/>
                  </a:lnTo>
                  <a:lnTo>
                    <a:pt x="55016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6690360" y="1576705"/>
              <a:ext cx="5501640" cy="3801745"/>
            </a:xfrm>
            <a:custGeom>
              <a:avLst/>
              <a:gdLst/>
              <a:ahLst/>
              <a:cxnLst/>
              <a:rect l="l" t="t" r="r" b="b"/>
              <a:pathLst>
                <a:path w="5501640" h="3801745" extrusionOk="0">
                  <a:moveTo>
                    <a:pt x="1900682" y="3801491"/>
                  </a:moveTo>
                  <a:lnTo>
                    <a:pt x="1852379" y="3800889"/>
                  </a:lnTo>
                  <a:lnTo>
                    <a:pt x="1804373" y="3799092"/>
                  </a:lnTo>
                  <a:lnTo>
                    <a:pt x="1756678" y="3796116"/>
                  </a:lnTo>
                  <a:lnTo>
                    <a:pt x="1709308" y="3791974"/>
                  </a:lnTo>
                  <a:lnTo>
                    <a:pt x="1662276" y="3786680"/>
                  </a:lnTo>
                  <a:lnTo>
                    <a:pt x="1615598" y="3780250"/>
                  </a:lnTo>
                  <a:lnTo>
                    <a:pt x="1569288" y="3772696"/>
                  </a:lnTo>
                  <a:lnTo>
                    <a:pt x="1523359" y="3764033"/>
                  </a:lnTo>
                  <a:lnTo>
                    <a:pt x="1477827" y="3754276"/>
                  </a:lnTo>
                  <a:lnTo>
                    <a:pt x="1432705" y="3743438"/>
                  </a:lnTo>
                  <a:lnTo>
                    <a:pt x="1388007" y="3731535"/>
                  </a:lnTo>
                  <a:lnTo>
                    <a:pt x="1343749" y="3718579"/>
                  </a:lnTo>
                  <a:lnTo>
                    <a:pt x="1299943" y="3704586"/>
                  </a:lnTo>
                  <a:lnTo>
                    <a:pt x="1256605" y="3689570"/>
                  </a:lnTo>
                  <a:lnTo>
                    <a:pt x="1213748" y="3673545"/>
                  </a:lnTo>
                  <a:lnTo>
                    <a:pt x="1171388" y="3656525"/>
                  </a:lnTo>
                  <a:lnTo>
                    <a:pt x="1129537" y="3638525"/>
                  </a:lnTo>
                  <a:lnTo>
                    <a:pt x="1088211" y="3619558"/>
                  </a:lnTo>
                  <a:lnTo>
                    <a:pt x="1047424" y="3599640"/>
                  </a:lnTo>
                  <a:lnTo>
                    <a:pt x="1007189" y="3578783"/>
                  </a:lnTo>
                  <a:lnTo>
                    <a:pt x="967522" y="3557004"/>
                  </a:lnTo>
                  <a:lnTo>
                    <a:pt x="928436" y="3534315"/>
                  </a:lnTo>
                  <a:lnTo>
                    <a:pt x="889945" y="3510731"/>
                  </a:lnTo>
                  <a:lnTo>
                    <a:pt x="852065" y="3486266"/>
                  </a:lnTo>
                  <a:lnTo>
                    <a:pt x="814808" y="3460935"/>
                  </a:lnTo>
                  <a:lnTo>
                    <a:pt x="778190" y="3434751"/>
                  </a:lnTo>
                  <a:lnTo>
                    <a:pt x="742225" y="3407730"/>
                  </a:lnTo>
                  <a:lnTo>
                    <a:pt x="706927" y="3379885"/>
                  </a:lnTo>
                  <a:lnTo>
                    <a:pt x="672310" y="3351230"/>
                  </a:lnTo>
                  <a:lnTo>
                    <a:pt x="638388" y="3321780"/>
                  </a:lnTo>
                  <a:lnTo>
                    <a:pt x="605176" y="3291549"/>
                  </a:lnTo>
                  <a:lnTo>
                    <a:pt x="572688" y="3260552"/>
                  </a:lnTo>
                  <a:lnTo>
                    <a:pt x="540938" y="3228802"/>
                  </a:lnTo>
                  <a:lnTo>
                    <a:pt x="509941" y="3196314"/>
                  </a:lnTo>
                  <a:lnTo>
                    <a:pt x="479710" y="3163102"/>
                  </a:lnTo>
                  <a:lnTo>
                    <a:pt x="450260" y="3129180"/>
                  </a:lnTo>
                  <a:lnTo>
                    <a:pt x="421605" y="3094563"/>
                  </a:lnTo>
                  <a:lnTo>
                    <a:pt x="393760" y="3059265"/>
                  </a:lnTo>
                  <a:lnTo>
                    <a:pt x="366739" y="3023300"/>
                  </a:lnTo>
                  <a:lnTo>
                    <a:pt x="340555" y="2986682"/>
                  </a:lnTo>
                  <a:lnTo>
                    <a:pt x="315224" y="2949425"/>
                  </a:lnTo>
                  <a:lnTo>
                    <a:pt x="290759" y="2911545"/>
                  </a:lnTo>
                  <a:lnTo>
                    <a:pt x="267175" y="2873054"/>
                  </a:lnTo>
                  <a:lnTo>
                    <a:pt x="244486" y="2833968"/>
                  </a:lnTo>
                  <a:lnTo>
                    <a:pt x="222707" y="2794301"/>
                  </a:lnTo>
                  <a:lnTo>
                    <a:pt x="201850" y="2754066"/>
                  </a:lnTo>
                  <a:lnTo>
                    <a:pt x="181932" y="2713279"/>
                  </a:lnTo>
                  <a:lnTo>
                    <a:pt x="162965" y="2671953"/>
                  </a:lnTo>
                  <a:lnTo>
                    <a:pt x="144965" y="2630102"/>
                  </a:lnTo>
                  <a:lnTo>
                    <a:pt x="127945" y="2587742"/>
                  </a:lnTo>
                  <a:lnTo>
                    <a:pt x="111920" y="2544885"/>
                  </a:lnTo>
                  <a:lnTo>
                    <a:pt x="96904" y="2501547"/>
                  </a:lnTo>
                  <a:lnTo>
                    <a:pt x="82911" y="2457741"/>
                  </a:lnTo>
                  <a:lnTo>
                    <a:pt x="69955" y="2413483"/>
                  </a:lnTo>
                  <a:lnTo>
                    <a:pt x="58052" y="2368785"/>
                  </a:lnTo>
                  <a:lnTo>
                    <a:pt x="47214" y="2323663"/>
                  </a:lnTo>
                  <a:lnTo>
                    <a:pt x="37457" y="2278131"/>
                  </a:lnTo>
                  <a:lnTo>
                    <a:pt x="28794" y="2232202"/>
                  </a:lnTo>
                  <a:lnTo>
                    <a:pt x="21240" y="2185892"/>
                  </a:lnTo>
                  <a:lnTo>
                    <a:pt x="14810" y="2139214"/>
                  </a:lnTo>
                  <a:lnTo>
                    <a:pt x="9516" y="2092182"/>
                  </a:lnTo>
                  <a:lnTo>
                    <a:pt x="5374" y="2044812"/>
                  </a:lnTo>
                  <a:lnTo>
                    <a:pt x="2398" y="1997117"/>
                  </a:lnTo>
                  <a:lnTo>
                    <a:pt x="601" y="1949111"/>
                  </a:lnTo>
                  <a:lnTo>
                    <a:pt x="0" y="1900809"/>
                  </a:lnTo>
                  <a:lnTo>
                    <a:pt x="601" y="1852501"/>
                  </a:lnTo>
                  <a:lnTo>
                    <a:pt x="2398" y="1804489"/>
                  </a:lnTo>
                  <a:lnTo>
                    <a:pt x="5374" y="1756788"/>
                  </a:lnTo>
                  <a:lnTo>
                    <a:pt x="9516" y="1709413"/>
                  </a:lnTo>
                  <a:lnTo>
                    <a:pt x="14810" y="1662376"/>
                  </a:lnTo>
                  <a:lnTo>
                    <a:pt x="21240" y="1615693"/>
                  </a:lnTo>
                  <a:lnTo>
                    <a:pt x="28794" y="1569378"/>
                  </a:lnTo>
                  <a:lnTo>
                    <a:pt x="37457" y="1523445"/>
                  </a:lnTo>
                  <a:lnTo>
                    <a:pt x="47214" y="1477908"/>
                  </a:lnTo>
                  <a:lnTo>
                    <a:pt x="58052" y="1432782"/>
                  </a:lnTo>
                  <a:lnTo>
                    <a:pt x="69955" y="1388080"/>
                  </a:lnTo>
                  <a:lnTo>
                    <a:pt x="82911" y="1343817"/>
                  </a:lnTo>
                  <a:lnTo>
                    <a:pt x="96904" y="1300008"/>
                  </a:lnTo>
                  <a:lnTo>
                    <a:pt x="111920" y="1256666"/>
                  </a:lnTo>
                  <a:lnTo>
                    <a:pt x="127945" y="1213806"/>
                  </a:lnTo>
                  <a:lnTo>
                    <a:pt x="144965" y="1171442"/>
                  </a:lnTo>
                  <a:lnTo>
                    <a:pt x="162965" y="1129588"/>
                  </a:lnTo>
                  <a:lnTo>
                    <a:pt x="181932" y="1088259"/>
                  </a:lnTo>
                  <a:lnTo>
                    <a:pt x="201850" y="1047469"/>
                  </a:lnTo>
                  <a:lnTo>
                    <a:pt x="222707" y="1007231"/>
                  </a:lnTo>
                  <a:lnTo>
                    <a:pt x="244486" y="967561"/>
                  </a:lnTo>
                  <a:lnTo>
                    <a:pt x="267175" y="928472"/>
                  </a:lnTo>
                  <a:lnTo>
                    <a:pt x="290759" y="889979"/>
                  </a:lnTo>
                  <a:lnTo>
                    <a:pt x="315224" y="852097"/>
                  </a:lnTo>
                  <a:lnTo>
                    <a:pt x="340555" y="814838"/>
                  </a:lnTo>
                  <a:lnTo>
                    <a:pt x="366739" y="778218"/>
                  </a:lnTo>
                  <a:lnTo>
                    <a:pt x="393760" y="742251"/>
                  </a:lnTo>
                  <a:lnTo>
                    <a:pt x="421605" y="706950"/>
                  </a:lnTo>
                  <a:lnTo>
                    <a:pt x="450260" y="672331"/>
                  </a:lnTo>
                  <a:lnTo>
                    <a:pt x="479710" y="638408"/>
                  </a:lnTo>
                  <a:lnTo>
                    <a:pt x="509941" y="605194"/>
                  </a:lnTo>
                  <a:lnTo>
                    <a:pt x="540938" y="572705"/>
                  </a:lnTo>
                  <a:lnTo>
                    <a:pt x="572688" y="540953"/>
                  </a:lnTo>
                  <a:lnTo>
                    <a:pt x="605176" y="509954"/>
                  </a:lnTo>
                  <a:lnTo>
                    <a:pt x="638388" y="479722"/>
                  </a:lnTo>
                  <a:lnTo>
                    <a:pt x="672310" y="450271"/>
                  </a:lnTo>
                  <a:lnTo>
                    <a:pt x="706927" y="421616"/>
                  </a:lnTo>
                  <a:lnTo>
                    <a:pt x="742225" y="393769"/>
                  </a:lnTo>
                  <a:lnTo>
                    <a:pt x="778190" y="366747"/>
                  </a:lnTo>
                  <a:lnTo>
                    <a:pt x="814808" y="340563"/>
                  </a:lnTo>
                  <a:lnTo>
                    <a:pt x="852065" y="315231"/>
                  </a:lnTo>
                  <a:lnTo>
                    <a:pt x="889945" y="290765"/>
                  </a:lnTo>
                  <a:lnTo>
                    <a:pt x="928436" y="267180"/>
                  </a:lnTo>
                  <a:lnTo>
                    <a:pt x="967522" y="244491"/>
                  </a:lnTo>
                  <a:lnTo>
                    <a:pt x="1007189" y="222710"/>
                  </a:lnTo>
                  <a:lnTo>
                    <a:pt x="1047424" y="201853"/>
                  </a:lnTo>
                  <a:lnTo>
                    <a:pt x="1088211" y="181934"/>
                  </a:lnTo>
                  <a:lnTo>
                    <a:pt x="1129537" y="162967"/>
                  </a:lnTo>
                  <a:lnTo>
                    <a:pt x="1171388" y="144966"/>
                  </a:lnTo>
                  <a:lnTo>
                    <a:pt x="1213748" y="127946"/>
                  </a:lnTo>
                  <a:lnTo>
                    <a:pt x="1256605" y="111921"/>
                  </a:lnTo>
                  <a:lnTo>
                    <a:pt x="1299943" y="96905"/>
                  </a:lnTo>
                  <a:lnTo>
                    <a:pt x="1343749" y="82912"/>
                  </a:lnTo>
                  <a:lnTo>
                    <a:pt x="1388007" y="69956"/>
                  </a:lnTo>
                  <a:lnTo>
                    <a:pt x="1432705" y="58052"/>
                  </a:lnTo>
                  <a:lnTo>
                    <a:pt x="1477827" y="47215"/>
                  </a:lnTo>
                  <a:lnTo>
                    <a:pt x="1523359" y="37457"/>
                  </a:lnTo>
                  <a:lnTo>
                    <a:pt x="1569288" y="28795"/>
                  </a:lnTo>
                  <a:lnTo>
                    <a:pt x="1615598" y="21241"/>
                  </a:lnTo>
                  <a:lnTo>
                    <a:pt x="1662276" y="14810"/>
                  </a:lnTo>
                  <a:lnTo>
                    <a:pt x="1709308" y="9516"/>
                  </a:lnTo>
                  <a:lnTo>
                    <a:pt x="1756678" y="5374"/>
                  </a:lnTo>
                  <a:lnTo>
                    <a:pt x="1804373" y="2398"/>
                  </a:lnTo>
                  <a:lnTo>
                    <a:pt x="1852379" y="601"/>
                  </a:lnTo>
                  <a:lnTo>
                    <a:pt x="1900682" y="0"/>
                  </a:lnTo>
                  <a:lnTo>
                    <a:pt x="5501640" y="0"/>
                  </a:lnTo>
                </a:path>
                <a:path w="5501640" h="3801745" extrusionOk="0">
                  <a:moveTo>
                    <a:pt x="5501640" y="3801491"/>
                  </a:moveTo>
                  <a:lnTo>
                    <a:pt x="1900682" y="3801491"/>
                  </a:lnTo>
                </a:path>
              </a:pathLst>
            </a:custGeom>
            <a:noFill/>
            <a:ln w="12175" cap="flat" cmpd="sng">
              <a:solidFill>
                <a:srgbClr val="01FF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0" name="Google Shape;50;p1"/>
          <p:cNvSpPr txBox="1"/>
          <p:nvPr/>
        </p:nvSpPr>
        <p:spPr>
          <a:xfrm>
            <a:off x="7719695" y="2966720"/>
            <a:ext cx="3709670" cy="118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Команда:</a:t>
            </a:r>
            <a:br>
              <a:rPr lang="en-US" sz="4000" b="1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r>
              <a:rPr lang="ru-RU" sz="4800" b="1" u="sng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Ленинград</a:t>
            </a:r>
            <a:endParaRPr lang="ru-RU" sz="4800" u="sng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1" name="Google Shape;51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869935" y="2125979"/>
            <a:ext cx="559307" cy="57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88107" y="5795771"/>
            <a:ext cx="1434083" cy="63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1436" y="5827776"/>
            <a:ext cx="1424939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11708" y="431291"/>
            <a:ext cx="5506212" cy="93116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>
            <p:ph type="title"/>
          </p:nvPr>
        </p:nvSpPr>
        <p:spPr>
          <a:xfrm>
            <a:off x="126365" y="1783715"/>
            <a:ext cx="6563995" cy="328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17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4400">
                <a:solidFill>
                  <a:srgbClr val="000000"/>
                </a:solidFill>
              </a:rPr>
              <a:t>КЕЙС</a:t>
            </a:r>
            <a:r>
              <a:rPr lang="en-US" sz="4400">
                <a:solidFill>
                  <a:srgbClr val="000000"/>
                </a:solidFill>
              </a:rPr>
              <a:t>:</a:t>
            </a:r>
            <a:br>
              <a:rPr lang="en-US" sz="4400">
                <a:solidFill>
                  <a:srgbClr val="000000"/>
                </a:solidFill>
              </a:rPr>
            </a:br>
            <a:endParaRPr sz="1200">
              <a:solidFill>
                <a:srgbClr val="000000"/>
              </a:solidFill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000000"/>
                </a:solidFill>
              </a:rPr>
              <a:t>Разработка модели по устранению</a:t>
            </a:r>
            <a:br>
              <a:rPr lang="ru-RU" sz="3200">
                <a:solidFill>
                  <a:srgbClr val="000000"/>
                </a:solidFill>
              </a:rPr>
            </a:br>
            <a:r>
              <a:rPr lang="ru-RU" sz="3200">
                <a:solidFill>
                  <a:srgbClr val="000000"/>
                </a:solidFill>
              </a:rPr>
              <a:t>и изменению некорректных адресов из городских баз данных</a:t>
            </a:r>
            <a:br>
              <a:rPr lang="ru-RU" sz="3200">
                <a:solidFill>
                  <a:srgbClr val="000000"/>
                </a:solidFill>
              </a:rPr>
            </a:br>
            <a:br>
              <a:rPr lang="ru-RU" altLang="en-US" sz="1200" b="0">
                <a:solidFill>
                  <a:srgbClr val="000000"/>
                </a:solidFill>
              </a:rPr>
            </a:br>
            <a:r>
              <a:rPr lang="ru-RU" altLang="en-US" sz="2000" b="0">
                <a:solidFill>
                  <a:srgbClr val="000000"/>
                </a:solidFill>
              </a:rPr>
              <a:t>Правительство Санкт-Петербурга, Комитет по информатизации и связи</a:t>
            </a:r>
            <a:endParaRPr lang="ru-RU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528304" y="5666232"/>
            <a:ext cx="734568" cy="804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538104" y="258098"/>
            <a:ext cx="3215640" cy="194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813304" y="5666232"/>
            <a:ext cx="736092" cy="804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865376" y="5666232"/>
            <a:ext cx="734568" cy="804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473183" y="5745479"/>
            <a:ext cx="539496" cy="556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143743" y="5745479"/>
            <a:ext cx="539496" cy="556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30808" y="5745479"/>
            <a:ext cx="539496" cy="556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376415" y="5673852"/>
            <a:ext cx="1751076" cy="76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114800" y="5672328"/>
            <a:ext cx="2033016" cy="71932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0"/>
          <p:cNvSpPr txBox="1"/>
          <p:nvPr>
            <p:ph type="title" idx="4294967295"/>
          </p:nvPr>
        </p:nvSpPr>
        <p:spPr>
          <a:xfrm>
            <a:off x="1537300" y="2955100"/>
            <a:ext cx="9323700" cy="208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lt1"/>
                </a:solidFill>
              </a:rPr>
              <a:t>СПАСИБО ЗА ВНИМАНИЕ!</a:t>
            </a:r>
            <a:endParaRPr sz="4500">
              <a:solidFill>
                <a:schemeClr val="lt1"/>
              </a:solidFill>
            </a:endParaRPr>
          </a:p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0"/>
          </a:p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4500"/>
              <a:t>ЛЕНИНГРАД</a:t>
            </a:r>
            <a:endParaRPr lang="ru-RU" altLang="en-US" sz="4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7"/>
          <p:cNvSpPr txBox="1"/>
          <p:nvPr>
            <p:ph type="title"/>
          </p:nvPr>
        </p:nvSpPr>
        <p:spPr>
          <a:xfrm>
            <a:off x="513075" y="197550"/>
            <a:ext cx="1095360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/>
              <a:t>Команда </a:t>
            </a:r>
            <a:r>
              <a:rPr lang="ru-RU" altLang="en-US" sz="4500"/>
              <a:t>Ленинград</a:t>
            </a:r>
            <a:r>
              <a:rPr lang="en-US" sz="4500"/>
              <a:t>:</a:t>
            </a:r>
            <a:endParaRPr sz="4500"/>
          </a:p>
        </p:txBody>
      </p:sp>
      <p:sp>
        <p:nvSpPr>
          <p:cNvPr id="62" name="Google Shape;62;p7"/>
          <p:cNvSpPr txBox="1"/>
          <p:nvPr/>
        </p:nvSpPr>
        <p:spPr>
          <a:xfrm>
            <a:off x="1377705" y="3091570"/>
            <a:ext cx="20406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Латипов Руслан</a:t>
            </a:r>
            <a:endParaRPr b="1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КАПИТ</a:t>
            </a:r>
            <a:r>
              <a:rPr lang="en-US" b="1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А</a:t>
            </a:r>
            <a:r>
              <a:rPr lang="en-US" b="1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Н КОМАНДЫ</a:t>
            </a:r>
            <a:endParaRPr b="1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Full stack developer</a:t>
            </a:r>
            <a:endParaRPr b="1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Текущией стек:</a:t>
            </a:r>
            <a:endParaRPr b="1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508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 panose="020F0502020204030204"/>
              <a:buChar char="-"/>
            </a:pPr>
            <a:r>
              <a:rPr lang="en-US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ML</a:t>
            </a:r>
            <a:endParaRPr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508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 panose="020F0502020204030204"/>
              <a:buChar char="-"/>
            </a:pPr>
            <a:r>
              <a:rPr lang="en-US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Python</a:t>
            </a:r>
            <a:endParaRPr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508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 panose="020F0502020204030204"/>
              <a:buChar char="-"/>
            </a:pPr>
            <a:r>
              <a:rPr lang="en-US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SQL</a:t>
            </a:r>
            <a:endParaRPr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Контакты:</a:t>
            </a:r>
            <a:endParaRPr b="1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telegram: @rus_lat116</a:t>
            </a:r>
            <a:endParaRPr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phone: </a:t>
            </a:r>
            <a:r>
              <a:rPr lang="en-US" sz="1200">
                <a:solidFill>
                  <a:srgbClr val="FFFFFF"/>
                </a:solidFill>
                <a:highlight>
                  <a:srgbClr val="212121"/>
                </a:highligh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+7(937)521-32-77</a:t>
            </a:r>
            <a:endParaRPr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3" name="Google Shape;63;p7"/>
          <p:cNvSpPr txBox="1"/>
          <p:nvPr/>
        </p:nvSpPr>
        <p:spPr>
          <a:xfrm>
            <a:off x="2734275" y="3523000"/>
            <a:ext cx="3382200" cy="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90233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11449811" y="6240779"/>
            <a:ext cx="424180" cy="254635"/>
          </a:xfrm>
          <a:custGeom>
            <a:avLst/>
            <a:gdLst/>
            <a:ahLst/>
            <a:cxnLst/>
            <a:rect l="l" t="t" r="r" b="b"/>
            <a:pathLst>
              <a:path w="424179" h="254635" extrusionOk="0">
                <a:moveTo>
                  <a:pt x="296418" y="0"/>
                </a:moveTo>
                <a:lnTo>
                  <a:pt x="127254" y="0"/>
                </a:lnTo>
                <a:lnTo>
                  <a:pt x="77741" y="10000"/>
                </a:lnTo>
                <a:lnTo>
                  <a:pt x="37290" y="37271"/>
                </a:lnTo>
                <a:lnTo>
                  <a:pt x="10007" y="77720"/>
                </a:lnTo>
                <a:lnTo>
                  <a:pt x="0" y="127254"/>
                </a:lnTo>
                <a:lnTo>
                  <a:pt x="10007" y="176787"/>
                </a:lnTo>
                <a:lnTo>
                  <a:pt x="37290" y="217236"/>
                </a:lnTo>
                <a:lnTo>
                  <a:pt x="77741" y="244507"/>
                </a:lnTo>
                <a:lnTo>
                  <a:pt x="127254" y="254508"/>
                </a:lnTo>
                <a:lnTo>
                  <a:pt x="296418" y="254508"/>
                </a:lnTo>
                <a:lnTo>
                  <a:pt x="345930" y="244507"/>
                </a:lnTo>
                <a:lnTo>
                  <a:pt x="386381" y="217236"/>
                </a:lnTo>
                <a:lnTo>
                  <a:pt x="413664" y="176787"/>
                </a:lnTo>
                <a:lnTo>
                  <a:pt x="423672" y="127254"/>
                </a:lnTo>
                <a:lnTo>
                  <a:pt x="413664" y="77720"/>
                </a:lnTo>
                <a:lnTo>
                  <a:pt x="386381" y="37271"/>
                </a:lnTo>
                <a:lnTo>
                  <a:pt x="345930" y="10000"/>
                </a:lnTo>
                <a:lnTo>
                  <a:pt x="296418" y="0"/>
                </a:lnTo>
                <a:close/>
              </a:path>
            </a:pathLst>
          </a:custGeom>
          <a:solidFill>
            <a:srgbClr val="01FF2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67" name="Google Shape;67;p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204972" y="6173723"/>
            <a:ext cx="2837688" cy="48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94332" y="6181344"/>
            <a:ext cx="1007363" cy="44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89204" y="6152388"/>
            <a:ext cx="1168908" cy="41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373367" y="6230111"/>
            <a:ext cx="278891" cy="2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746747" y="6230111"/>
            <a:ext cx="278892" cy="2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120128" y="6230111"/>
            <a:ext cx="278892" cy="2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493507" y="6230111"/>
            <a:ext cx="280416" cy="2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868411" y="6230111"/>
            <a:ext cx="278892" cy="2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241792" y="6230111"/>
            <a:ext cx="278892" cy="2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615171" y="6230111"/>
            <a:ext cx="278892" cy="2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990076" y="6230111"/>
            <a:ext cx="278892" cy="2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363456" y="6230111"/>
            <a:ext cx="278892" cy="2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736835" y="6230111"/>
            <a:ext cx="278892" cy="2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110216" y="6230111"/>
            <a:ext cx="278892" cy="2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485119" y="6230111"/>
            <a:ext cx="278892" cy="2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858500" y="6230111"/>
            <a:ext cx="278892" cy="28651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7"/>
          <p:cNvSpPr txBox="1"/>
          <p:nvPr/>
        </p:nvSpPr>
        <p:spPr>
          <a:xfrm>
            <a:off x="11598656" y="6298793"/>
            <a:ext cx="96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</a:t>
            </a:r>
            <a:r>
              <a:rPr lang="en-US" sz="1100" b="1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</a:t>
            </a:r>
            <a:endParaRPr sz="11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4" name="Google Shape;84;p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561410" y="1218855"/>
            <a:ext cx="1643179" cy="161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103219" y="1204207"/>
            <a:ext cx="1643180" cy="1615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7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8520553" y="1203905"/>
            <a:ext cx="1751656" cy="164541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7"/>
          <p:cNvSpPr txBox="1"/>
          <p:nvPr/>
        </p:nvSpPr>
        <p:spPr>
          <a:xfrm>
            <a:off x="8430555" y="3091995"/>
            <a:ext cx="2055000" cy="281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Дон Юрий</a:t>
            </a:r>
            <a:r>
              <a:rPr lang="en-US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endParaRPr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Data Scientist</a:t>
            </a:r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endParaRPr b="1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Текущией стек:</a:t>
            </a:r>
            <a:endParaRPr b="1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508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 panose="020F0502020204030204"/>
              <a:buChar char="-"/>
            </a:pPr>
            <a:r>
              <a:rPr lang="en-US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Python</a:t>
            </a:r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508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 panose="020F0502020204030204"/>
              <a:buChar char="-"/>
            </a:pPr>
            <a:r>
              <a:rPr lang="en-US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Pytorch</a:t>
            </a:r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508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 panose="020F0502020204030204"/>
              <a:buChar char="-"/>
            </a:pPr>
            <a:r>
              <a:rPr lang="en-US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Андроид разработка</a:t>
            </a:r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508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508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508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508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US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Контакты:</a:t>
            </a:r>
            <a:endParaRPr b="1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508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US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telegram: @Yuriy_Nikitich</a:t>
            </a:r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508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phone: +7(918)988-11-11</a:t>
            </a:r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4838700" y="3091815"/>
            <a:ext cx="2654935" cy="302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90233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Верт-Миллер Алексей</a:t>
            </a:r>
            <a:endParaRPr b="1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90233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Data Scientist</a:t>
            </a:r>
            <a:endParaRPr b="1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902335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Текущией стек:</a:t>
            </a:r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508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 panose="020F0502020204030204"/>
              <a:buChar char="-"/>
            </a:pPr>
            <a:r>
              <a:rPr lang="en-US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Python</a:t>
            </a:r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508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 panose="020F0502020204030204"/>
              <a:buChar char="-"/>
            </a:pPr>
            <a:r>
              <a:rPr lang="en-US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TensorFlow</a:t>
            </a:r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508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 panose="020F0502020204030204"/>
              <a:buChar char="-"/>
            </a:pPr>
            <a:r>
              <a:rPr lang="en-US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ML</a:t>
            </a:r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508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 panose="020F0502020204030204"/>
              <a:buChar char="-"/>
            </a:pPr>
            <a:r>
              <a:rPr lang="en-US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Pytorch</a:t>
            </a:r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508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 panose="020F0502020204030204"/>
              <a:buChar char="-"/>
            </a:pPr>
            <a:r>
              <a:rPr lang="en-US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SQL</a:t>
            </a:r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508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508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Контакты:</a:t>
            </a:r>
            <a:endParaRPr b="1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508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telegram: @alexwert3</a:t>
            </a:r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508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phone: +7(921)295-42-72</a:t>
            </a:r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-38163" t="794" r="26480"/>
          <a:stretch>
            <a:fillRect/>
          </a:stretch>
        </p:blipFill>
        <p:spPr>
          <a:xfrm>
            <a:off x="-1870075" y="0"/>
            <a:ext cx="14062075" cy="6858000"/>
          </a:xfrm>
          <a:prstGeom prst="rect">
            <a:avLst/>
          </a:prstGeom>
        </p:spPr>
      </p:pic>
      <p:sp>
        <p:nvSpPr>
          <p:cNvPr id="96" name="Google Shape;96;p3"/>
          <p:cNvSpPr/>
          <p:nvPr/>
        </p:nvSpPr>
        <p:spPr>
          <a:xfrm>
            <a:off x="0" y="0"/>
            <a:ext cx="6309312" cy="6858000"/>
          </a:xfrm>
          <a:custGeom>
            <a:avLst/>
            <a:gdLst/>
            <a:ahLst/>
            <a:cxnLst/>
            <a:rect l="l" t="t" r="r" b="b"/>
            <a:pathLst>
              <a:path w="6140450" h="6858000" extrusionOk="0">
                <a:moveTo>
                  <a:pt x="6140196" y="0"/>
                </a:moveTo>
                <a:lnTo>
                  <a:pt x="0" y="0"/>
                </a:lnTo>
                <a:lnTo>
                  <a:pt x="0" y="6857996"/>
                </a:lnTo>
                <a:lnTo>
                  <a:pt x="5822831" y="6857996"/>
                </a:lnTo>
                <a:lnTo>
                  <a:pt x="5854799" y="6842088"/>
                </a:lnTo>
                <a:lnTo>
                  <a:pt x="5893056" y="6818979"/>
                </a:lnTo>
                <a:lnTo>
                  <a:pt x="5929200" y="6792933"/>
                </a:lnTo>
                <a:lnTo>
                  <a:pt x="5963068" y="6764115"/>
                </a:lnTo>
                <a:lnTo>
                  <a:pt x="5994493" y="6732689"/>
                </a:lnTo>
                <a:lnTo>
                  <a:pt x="6023312" y="6698822"/>
                </a:lnTo>
                <a:lnTo>
                  <a:pt x="6049358" y="6662679"/>
                </a:lnTo>
                <a:lnTo>
                  <a:pt x="6072467" y="6624423"/>
                </a:lnTo>
                <a:lnTo>
                  <a:pt x="6092474" y="6584221"/>
                </a:lnTo>
                <a:lnTo>
                  <a:pt x="6109214" y="6542238"/>
                </a:lnTo>
                <a:lnTo>
                  <a:pt x="6122521" y="6498638"/>
                </a:lnTo>
                <a:lnTo>
                  <a:pt x="6132230" y="6453587"/>
                </a:lnTo>
                <a:lnTo>
                  <a:pt x="6138177" y="6407250"/>
                </a:lnTo>
                <a:lnTo>
                  <a:pt x="6140196" y="6359791"/>
                </a:lnTo>
                <a:lnTo>
                  <a:pt x="614019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97;p3"/>
          <p:cNvSpPr txBox="1"/>
          <p:nvPr>
            <p:ph type="title"/>
          </p:nvPr>
        </p:nvSpPr>
        <p:spPr>
          <a:xfrm>
            <a:off x="309450" y="77850"/>
            <a:ext cx="58599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6200" rIns="0" bIns="0" anchor="t" anchorCtr="0">
            <a:spAutoFit/>
          </a:bodyPr>
          <a:lstStyle/>
          <a:p>
            <a:pPr marL="12700" marR="5080" lvl="0" indent="0" algn="l" rtl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/>
              <a:t>Постановка  задачи</a:t>
            </a:r>
            <a:endParaRPr sz="4500"/>
          </a:p>
        </p:txBody>
      </p:sp>
      <p:sp>
        <p:nvSpPr>
          <p:cNvPr id="98" name="Google Shape;98;p3"/>
          <p:cNvSpPr txBox="1"/>
          <p:nvPr/>
        </p:nvSpPr>
        <p:spPr>
          <a:xfrm>
            <a:off x="462175" y="1172725"/>
            <a:ext cx="5447400" cy="45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63373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Задача</a:t>
            </a:r>
            <a:r>
              <a:rPr lang="en-US" sz="20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 </a:t>
            </a:r>
            <a:endParaRPr sz="20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63373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Необходимо </a:t>
            </a:r>
            <a:r>
              <a:rPr lang="en-US" sz="17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отобрать и </a:t>
            </a:r>
            <a:r>
              <a:rPr lang="en-US" sz="17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классифицировать</a:t>
            </a:r>
            <a:endParaRPr sz="17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610235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информацию из книг и открытых источников по  различным семантическим признакам:</a:t>
            </a: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127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alibri" panose="020F0502020204030204"/>
              <a:buChar char="-"/>
            </a:pPr>
            <a:r>
              <a:rPr lang="en-US" sz="17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ареалам произрастания дикорастущих лекарственных  растений, </a:t>
            </a: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127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alibri" panose="020F0502020204030204"/>
              <a:buChar char="-"/>
            </a:pPr>
            <a:r>
              <a:rPr lang="en-US" sz="17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типам почв, </a:t>
            </a: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127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alibri" panose="020F0502020204030204"/>
              <a:buChar char="-"/>
            </a:pPr>
            <a:r>
              <a:rPr lang="en-US" sz="17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климатическим условиям и т.п.  </a:t>
            </a: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12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12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Результат: </a:t>
            </a:r>
            <a:r>
              <a:rPr lang="en-US" sz="20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endParaRPr sz="20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12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Приложение</a:t>
            </a:r>
            <a:r>
              <a:rPr lang="en-US" sz="17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17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структурирующее информацию о лекарственных  растениях.</a:t>
            </a: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12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12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Бизнес э</a:t>
            </a:r>
            <a:r>
              <a:rPr lang="en-US" sz="2000" b="1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ффект:</a:t>
            </a:r>
            <a:endParaRPr sz="2000" b="1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Данное решение будет способствовать устранению</a:t>
            </a:r>
            <a:endParaRPr sz="17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проблемы нехватки консолидированной информации по возделыванию лекарственных культур.</a:t>
            </a:r>
            <a:endParaRPr sz="17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9" name="Google Shape;99;p3"/>
          <p:cNvGrpSpPr/>
          <p:nvPr/>
        </p:nvGrpSpPr>
        <p:grpSpPr>
          <a:xfrm>
            <a:off x="489204" y="6152388"/>
            <a:ext cx="11384787" cy="501395"/>
            <a:chOff x="489204" y="6152388"/>
            <a:chExt cx="11384787" cy="501395"/>
          </a:xfrm>
        </p:grpSpPr>
        <p:pic>
          <p:nvPicPr>
            <p:cNvPr id="100" name="Google Shape;100;p3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204971" y="6173724"/>
              <a:ext cx="2837688" cy="480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3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894331" y="6181344"/>
              <a:ext cx="1007363" cy="4434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3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489204" y="6152388"/>
              <a:ext cx="1168908" cy="414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3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6373368" y="6230112"/>
              <a:ext cx="278891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3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6746748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3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7120127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3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7493508" y="6230112"/>
              <a:ext cx="280416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3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7868411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3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8241792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3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8615172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3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8990075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3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9363456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3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9736835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3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110215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3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485120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3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858499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3"/>
            <p:cNvSpPr/>
            <p:nvPr/>
          </p:nvSpPr>
          <p:spPr>
            <a:xfrm>
              <a:off x="11449811" y="6240780"/>
              <a:ext cx="424180" cy="254635"/>
            </a:xfrm>
            <a:custGeom>
              <a:avLst/>
              <a:gdLst/>
              <a:ahLst/>
              <a:cxnLst/>
              <a:rect l="l" t="t" r="r" b="b"/>
              <a:pathLst>
                <a:path w="424179" h="254635" extrusionOk="0">
                  <a:moveTo>
                    <a:pt x="296418" y="0"/>
                  </a:moveTo>
                  <a:lnTo>
                    <a:pt x="127254" y="0"/>
                  </a:lnTo>
                  <a:lnTo>
                    <a:pt x="77741" y="10000"/>
                  </a:lnTo>
                  <a:lnTo>
                    <a:pt x="37290" y="37271"/>
                  </a:lnTo>
                  <a:lnTo>
                    <a:pt x="10007" y="77720"/>
                  </a:lnTo>
                  <a:lnTo>
                    <a:pt x="0" y="127254"/>
                  </a:lnTo>
                  <a:lnTo>
                    <a:pt x="10007" y="176787"/>
                  </a:lnTo>
                  <a:lnTo>
                    <a:pt x="37290" y="217236"/>
                  </a:lnTo>
                  <a:lnTo>
                    <a:pt x="77741" y="244507"/>
                  </a:lnTo>
                  <a:lnTo>
                    <a:pt x="127254" y="254508"/>
                  </a:lnTo>
                  <a:lnTo>
                    <a:pt x="296418" y="254508"/>
                  </a:lnTo>
                  <a:lnTo>
                    <a:pt x="345930" y="244507"/>
                  </a:lnTo>
                  <a:lnTo>
                    <a:pt x="386381" y="217236"/>
                  </a:lnTo>
                  <a:lnTo>
                    <a:pt x="413664" y="176787"/>
                  </a:lnTo>
                  <a:lnTo>
                    <a:pt x="423672" y="127254"/>
                  </a:lnTo>
                  <a:lnTo>
                    <a:pt x="413664" y="77720"/>
                  </a:lnTo>
                  <a:lnTo>
                    <a:pt x="386381" y="37271"/>
                  </a:lnTo>
                  <a:lnTo>
                    <a:pt x="345930" y="10000"/>
                  </a:lnTo>
                  <a:lnTo>
                    <a:pt x="296418" y="0"/>
                  </a:lnTo>
                  <a:close/>
                </a:path>
              </a:pathLst>
            </a:custGeom>
            <a:solidFill>
              <a:srgbClr val="01FF2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7" name="Google Shape;117;p3"/>
          <p:cNvSpPr txBox="1"/>
          <p:nvPr/>
        </p:nvSpPr>
        <p:spPr>
          <a:xfrm>
            <a:off x="11611356" y="6311493"/>
            <a:ext cx="71120" cy="140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  <a:endParaRPr sz="11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8" name="Google Shape;118;p3"/>
          <p:cNvSpPr txBox="1"/>
          <p:nvPr>
            <p:ph type="sldNum" idx="12"/>
          </p:nvPr>
        </p:nvSpPr>
        <p:spPr>
          <a:xfrm>
            <a:off x="11573256" y="6298793"/>
            <a:ext cx="147320" cy="165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"/>
          <p:cNvSpPr/>
          <p:nvPr/>
        </p:nvSpPr>
        <p:spPr>
          <a:xfrm>
            <a:off x="11449811" y="6240779"/>
            <a:ext cx="424180" cy="254635"/>
          </a:xfrm>
          <a:custGeom>
            <a:avLst/>
            <a:gdLst/>
            <a:ahLst/>
            <a:cxnLst/>
            <a:rect l="l" t="t" r="r" b="b"/>
            <a:pathLst>
              <a:path w="424179" h="254635" extrusionOk="0">
                <a:moveTo>
                  <a:pt x="296418" y="0"/>
                </a:moveTo>
                <a:lnTo>
                  <a:pt x="127254" y="0"/>
                </a:lnTo>
                <a:lnTo>
                  <a:pt x="77741" y="10000"/>
                </a:lnTo>
                <a:lnTo>
                  <a:pt x="37290" y="37271"/>
                </a:lnTo>
                <a:lnTo>
                  <a:pt x="10007" y="77720"/>
                </a:lnTo>
                <a:lnTo>
                  <a:pt x="0" y="127254"/>
                </a:lnTo>
                <a:lnTo>
                  <a:pt x="10007" y="176787"/>
                </a:lnTo>
                <a:lnTo>
                  <a:pt x="37290" y="217236"/>
                </a:lnTo>
                <a:lnTo>
                  <a:pt x="77741" y="244507"/>
                </a:lnTo>
                <a:lnTo>
                  <a:pt x="127254" y="254508"/>
                </a:lnTo>
                <a:lnTo>
                  <a:pt x="296418" y="254508"/>
                </a:lnTo>
                <a:lnTo>
                  <a:pt x="345930" y="244507"/>
                </a:lnTo>
                <a:lnTo>
                  <a:pt x="386381" y="217236"/>
                </a:lnTo>
                <a:lnTo>
                  <a:pt x="413664" y="176787"/>
                </a:lnTo>
                <a:lnTo>
                  <a:pt x="423672" y="127254"/>
                </a:lnTo>
                <a:lnTo>
                  <a:pt x="413664" y="77720"/>
                </a:lnTo>
                <a:lnTo>
                  <a:pt x="386381" y="37271"/>
                </a:lnTo>
                <a:lnTo>
                  <a:pt x="345930" y="10000"/>
                </a:lnTo>
                <a:lnTo>
                  <a:pt x="296418" y="0"/>
                </a:lnTo>
                <a:close/>
              </a:path>
            </a:pathLst>
          </a:custGeom>
          <a:solidFill>
            <a:srgbClr val="01FF2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" name="Google Shape;124;p2"/>
          <p:cNvSpPr/>
          <p:nvPr/>
        </p:nvSpPr>
        <p:spPr>
          <a:xfrm>
            <a:off x="0" y="0"/>
            <a:ext cx="6059805" cy="3035935"/>
          </a:xfrm>
          <a:custGeom>
            <a:avLst/>
            <a:gdLst/>
            <a:ahLst/>
            <a:cxnLst/>
            <a:rect l="l" t="t" r="r" b="b"/>
            <a:pathLst>
              <a:path w="6059805" h="3035935" extrusionOk="0">
                <a:moveTo>
                  <a:pt x="6059424" y="0"/>
                </a:moveTo>
                <a:lnTo>
                  <a:pt x="0" y="0"/>
                </a:lnTo>
                <a:lnTo>
                  <a:pt x="0" y="3035341"/>
                </a:lnTo>
                <a:lnTo>
                  <a:pt x="8670" y="3035808"/>
                </a:lnTo>
                <a:lnTo>
                  <a:pt x="5634736" y="3035808"/>
                </a:lnTo>
                <a:lnTo>
                  <a:pt x="5681013" y="3033316"/>
                </a:lnTo>
                <a:lnTo>
                  <a:pt x="5725847" y="3026013"/>
                </a:lnTo>
                <a:lnTo>
                  <a:pt x="5768978" y="3014159"/>
                </a:lnTo>
                <a:lnTo>
                  <a:pt x="5810146" y="2998011"/>
                </a:lnTo>
                <a:lnTo>
                  <a:pt x="5849093" y="2977830"/>
                </a:lnTo>
                <a:lnTo>
                  <a:pt x="5885559" y="2953873"/>
                </a:lnTo>
                <a:lnTo>
                  <a:pt x="5919287" y="2926401"/>
                </a:lnTo>
                <a:lnTo>
                  <a:pt x="5950017" y="2895671"/>
                </a:lnTo>
                <a:lnTo>
                  <a:pt x="5977489" y="2861943"/>
                </a:lnTo>
                <a:lnTo>
                  <a:pt x="6001446" y="2825477"/>
                </a:lnTo>
                <a:lnTo>
                  <a:pt x="6021627" y="2786530"/>
                </a:lnTo>
                <a:lnTo>
                  <a:pt x="6037775" y="2745362"/>
                </a:lnTo>
                <a:lnTo>
                  <a:pt x="6049629" y="2702231"/>
                </a:lnTo>
                <a:lnTo>
                  <a:pt x="6056932" y="2657397"/>
                </a:lnTo>
                <a:lnTo>
                  <a:pt x="6059424" y="2611120"/>
                </a:lnTo>
                <a:lnTo>
                  <a:pt x="605942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" name="Google Shape;125;p2"/>
          <p:cNvSpPr txBox="1"/>
          <p:nvPr/>
        </p:nvSpPr>
        <p:spPr>
          <a:xfrm>
            <a:off x="190500" y="865505"/>
            <a:ext cx="5449570" cy="130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6355" indent="0" algn="ctr">
              <a:buNone/>
            </a:pPr>
            <a:r>
              <a:rPr lang="en-US" sz="2800" b="1">
                <a:solidFill>
                  <a:srgbClr val="01FF2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‘</a:t>
            </a:r>
            <a:r>
              <a:rPr lang="en-US" sz="2800" b="1">
                <a:solidFill>
                  <a:srgbClr val="01FF2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Сервис по устранению и изменению некорректных адресов из городских баз данных’</a:t>
            </a:r>
            <a:endParaRPr sz="2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327659" y="3314700"/>
            <a:ext cx="5579745" cy="2642870"/>
          </a:xfrm>
          <a:custGeom>
            <a:avLst/>
            <a:gdLst/>
            <a:ahLst/>
            <a:cxnLst/>
            <a:rect l="l" t="t" r="r" b="b"/>
            <a:pathLst>
              <a:path w="5579745" h="2642870" extrusionOk="0">
                <a:moveTo>
                  <a:pt x="5200523" y="0"/>
                </a:moveTo>
                <a:lnTo>
                  <a:pt x="378790" y="0"/>
                </a:lnTo>
                <a:lnTo>
                  <a:pt x="331276" y="2950"/>
                </a:lnTo>
                <a:lnTo>
                  <a:pt x="285524" y="11566"/>
                </a:lnTo>
                <a:lnTo>
                  <a:pt x="241887" y="25491"/>
                </a:lnTo>
                <a:lnTo>
                  <a:pt x="200721" y="44373"/>
                </a:lnTo>
                <a:lnTo>
                  <a:pt x="162381" y="67857"/>
                </a:lnTo>
                <a:lnTo>
                  <a:pt x="127222" y="95587"/>
                </a:lnTo>
                <a:lnTo>
                  <a:pt x="95599" y="127210"/>
                </a:lnTo>
                <a:lnTo>
                  <a:pt x="67868" y="162371"/>
                </a:lnTo>
                <a:lnTo>
                  <a:pt x="44382" y="200715"/>
                </a:lnTo>
                <a:lnTo>
                  <a:pt x="25497" y="241889"/>
                </a:lnTo>
                <a:lnTo>
                  <a:pt x="11568" y="285538"/>
                </a:lnTo>
                <a:lnTo>
                  <a:pt x="2951" y="331306"/>
                </a:lnTo>
                <a:lnTo>
                  <a:pt x="0" y="378840"/>
                </a:lnTo>
                <a:lnTo>
                  <a:pt x="0" y="2263775"/>
                </a:lnTo>
                <a:lnTo>
                  <a:pt x="2951" y="2311299"/>
                </a:lnTo>
                <a:lnTo>
                  <a:pt x="11568" y="2357061"/>
                </a:lnTo>
                <a:lnTo>
                  <a:pt x="25497" y="2400705"/>
                </a:lnTo>
                <a:lnTo>
                  <a:pt x="44382" y="2441877"/>
                </a:lnTo>
                <a:lnTo>
                  <a:pt x="67868" y="2480222"/>
                </a:lnTo>
                <a:lnTo>
                  <a:pt x="95599" y="2515385"/>
                </a:lnTo>
                <a:lnTo>
                  <a:pt x="127222" y="2547011"/>
                </a:lnTo>
                <a:lnTo>
                  <a:pt x="162381" y="2574744"/>
                </a:lnTo>
                <a:lnTo>
                  <a:pt x="200721" y="2598232"/>
                </a:lnTo>
                <a:lnTo>
                  <a:pt x="241887" y="2617117"/>
                </a:lnTo>
                <a:lnTo>
                  <a:pt x="285524" y="2631046"/>
                </a:lnTo>
                <a:lnTo>
                  <a:pt x="331276" y="2639664"/>
                </a:lnTo>
                <a:lnTo>
                  <a:pt x="378790" y="2642616"/>
                </a:lnTo>
                <a:lnTo>
                  <a:pt x="5200523" y="2642616"/>
                </a:lnTo>
                <a:lnTo>
                  <a:pt x="5248057" y="2639664"/>
                </a:lnTo>
                <a:lnTo>
                  <a:pt x="5293825" y="2631046"/>
                </a:lnTo>
                <a:lnTo>
                  <a:pt x="5337474" y="2617117"/>
                </a:lnTo>
                <a:lnTo>
                  <a:pt x="5378648" y="2598232"/>
                </a:lnTo>
                <a:lnTo>
                  <a:pt x="5416992" y="2574744"/>
                </a:lnTo>
                <a:lnTo>
                  <a:pt x="5452153" y="2547011"/>
                </a:lnTo>
                <a:lnTo>
                  <a:pt x="5483776" y="2515385"/>
                </a:lnTo>
                <a:lnTo>
                  <a:pt x="5511506" y="2480222"/>
                </a:lnTo>
                <a:lnTo>
                  <a:pt x="5534990" y="2441877"/>
                </a:lnTo>
                <a:lnTo>
                  <a:pt x="5553872" y="2400705"/>
                </a:lnTo>
                <a:lnTo>
                  <a:pt x="5567797" y="2357061"/>
                </a:lnTo>
                <a:lnTo>
                  <a:pt x="5576413" y="2311299"/>
                </a:lnTo>
                <a:lnTo>
                  <a:pt x="5579364" y="2263775"/>
                </a:lnTo>
                <a:lnTo>
                  <a:pt x="5579364" y="378840"/>
                </a:lnTo>
                <a:lnTo>
                  <a:pt x="5576413" y="331306"/>
                </a:lnTo>
                <a:lnTo>
                  <a:pt x="5567797" y="285538"/>
                </a:lnTo>
                <a:lnTo>
                  <a:pt x="5553872" y="241889"/>
                </a:lnTo>
                <a:lnTo>
                  <a:pt x="5534990" y="200715"/>
                </a:lnTo>
                <a:lnTo>
                  <a:pt x="5511506" y="162371"/>
                </a:lnTo>
                <a:lnTo>
                  <a:pt x="5483776" y="127210"/>
                </a:lnTo>
                <a:lnTo>
                  <a:pt x="5452153" y="95587"/>
                </a:lnTo>
                <a:lnTo>
                  <a:pt x="5416992" y="67857"/>
                </a:lnTo>
                <a:lnTo>
                  <a:pt x="5378648" y="44373"/>
                </a:lnTo>
                <a:lnTo>
                  <a:pt x="5337474" y="25491"/>
                </a:lnTo>
                <a:lnTo>
                  <a:pt x="5293825" y="11566"/>
                </a:lnTo>
                <a:lnTo>
                  <a:pt x="5248057" y="2950"/>
                </a:lnTo>
                <a:lnTo>
                  <a:pt x="5200523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" name="Google Shape;127;p2"/>
          <p:cNvSpPr/>
          <p:nvPr/>
        </p:nvSpPr>
        <p:spPr>
          <a:xfrm>
            <a:off x="6342900" y="0"/>
            <a:ext cx="5521959" cy="3855530"/>
          </a:xfrm>
          <a:custGeom>
            <a:avLst/>
            <a:gdLst/>
            <a:ahLst/>
            <a:cxnLst/>
            <a:rect l="l" t="t" r="r" b="b"/>
            <a:pathLst>
              <a:path w="5521959" h="4168140" extrusionOk="0">
                <a:moveTo>
                  <a:pt x="5514386" y="0"/>
                </a:moveTo>
                <a:lnTo>
                  <a:pt x="7065" y="0"/>
                </a:lnTo>
                <a:lnTo>
                  <a:pt x="2426" y="30406"/>
                </a:lnTo>
                <a:lnTo>
                  <a:pt x="0" y="78485"/>
                </a:lnTo>
                <a:lnTo>
                  <a:pt x="0" y="3697986"/>
                </a:lnTo>
                <a:lnTo>
                  <a:pt x="2426" y="3746065"/>
                </a:lnTo>
                <a:lnTo>
                  <a:pt x="9549" y="3792754"/>
                </a:lnTo>
                <a:lnTo>
                  <a:pt x="21132" y="3837816"/>
                </a:lnTo>
                <a:lnTo>
                  <a:pt x="36939" y="3881014"/>
                </a:lnTo>
                <a:lnTo>
                  <a:pt x="56733" y="3922114"/>
                </a:lnTo>
                <a:lnTo>
                  <a:pt x="80280" y="3960878"/>
                </a:lnTo>
                <a:lnTo>
                  <a:pt x="107342" y="3997070"/>
                </a:lnTo>
                <a:lnTo>
                  <a:pt x="137683" y="4030456"/>
                </a:lnTo>
                <a:lnTo>
                  <a:pt x="171069" y="4060797"/>
                </a:lnTo>
                <a:lnTo>
                  <a:pt x="207261" y="4087859"/>
                </a:lnTo>
                <a:lnTo>
                  <a:pt x="246025" y="4111406"/>
                </a:lnTo>
                <a:lnTo>
                  <a:pt x="287125" y="4131200"/>
                </a:lnTo>
                <a:lnTo>
                  <a:pt x="330323" y="4147007"/>
                </a:lnTo>
                <a:lnTo>
                  <a:pt x="375385" y="4158590"/>
                </a:lnTo>
                <a:lnTo>
                  <a:pt x="422074" y="4165713"/>
                </a:lnTo>
                <a:lnTo>
                  <a:pt x="470154" y="4168140"/>
                </a:lnTo>
                <a:lnTo>
                  <a:pt x="5051297" y="4168140"/>
                </a:lnTo>
                <a:lnTo>
                  <a:pt x="5099377" y="4165713"/>
                </a:lnTo>
                <a:lnTo>
                  <a:pt x="5146066" y="4158590"/>
                </a:lnTo>
                <a:lnTo>
                  <a:pt x="5191128" y="4147007"/>
                </a:lnTo>
                <a:lnTo>
                  <a:pt x="5234326" y="4131200"/>
                </a:lnTo>
                <a:lnTo>
                  <a:pt x="5275426" y="4111406"/>
                </a:lnTo>
                <a:lnTo>
                  <a:pt x="5314190" y="4087859"/>
                </a:lnTo>
                <a:lnTo>
                  <a:pt x="5350382" y="4060797"/>
                </a:lnTo>
                <a:lnTo>
                  <a:pt x="5383768" y="4030456"/>
                </a:lnTo>
                <a:lnTo>
                  <a:pt x="5414109" y="3997070"/>
                </a:lnTo>
                <a:lnTo>
                  <a:pt x="5441171" y="3960878"/>
                </a:lnTo>
                <a:lnTo>
                  <a:pt x="5464718" y="3922114"/>
                </a:lnTo>
                <a:lnTo>
                  <a:pt x="5484512" y="3881014"/>
                </a:lnTo>
                <a:lnTo>
                  <a:pt x="5500319" y="3837816"/>
                </a:lnTo>
                <a:lnTo>
                  <a:pt x="5511902" y="3792754"/>
                </a:lnTo>
                <a:lnTo>
                  <a:pt x="5519025" y="3746065"/>
                </a:lnTo>
                <a:lnTo>
                  <a:pt x="5521452" y="3697986"/>
                </a:lnTo>
                <a:lnTo>
                  <a:pt x="5521452" y="78485"/>
                </a:lnTo>
                <a:lnTo>
                  <a:pt x="5519025" y="30406"/>
                </a:lnTo>
                <a:lnTo>
                  <a:pt x="5514386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8" name="Google Shape;128;p2"/>
          <p:cNvSpPr txBox="1"/>
          <p:nvPr/>
        </p:nvSpPr>
        <p:spPr>
          <a:xfrm>
            <a:off x="7592694" y="300354"/>
            <a:ext cx="32538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indent="0">
              <a:buNone/>
            </a:pPr>
            <a:r>
              <a:rPr lang="en-US" sz="20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QR </a:t>
            </a:r>
            <a:r>
              <a:rPr lang="en-US" sz="2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github</a:t>
            </a:r>
            <a:r>
              <a:rPr lang="en-US" sz="20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9" name="Google Shape;129;p2"/>
          <p:cNvSpPr txBox="1"/>
          <p:nvPr/>
        </p:nvSpPr>
        <p:spPr>
          <a:xfrm>
            <a:off x="7592694" y="1036701"/>
            <a:ext cx="3917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indent="0">
              <a:buNone/>
            </a:pP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6190488" y="4303776"/>
            <a:ext cx="6002020" cy="1548765"/>
          </a:xfrm>
          <a:custGeom>
            <a:avLst/>
            <a:gdLst/>
            <a:ahLst/>
            <a:cxnLst/>
            <a:rect l="l" t="t" r="r" b="b"/>
            <a:pathLst>
              <a:path w="6002020" h="1548764" extrusionOk="0">
                <a:moveTo>
                  <a:pt x="5994654" y="0"/>
                </a:moveTo>
                <a:lnTo>
                  <a:pt x="322326" y="0"/>
                </a:lnTo>
                <a:lnTo>
                  <a:pt x="274686" y="3493"/>
                </a:lnTo>
                <a:lnTo>
                  <a:pt x="229220" y="13643"/>
                </a:lnTo>
                <a:lnTo>
                  <a:pt x="186424" y="29951"/>
                </a:lnTo>
                <a:lnTo>
                  <a:pt x="146799" y="51919"/>
                </a:lnTo>
                <a:lnTo>
                  <a:pt x="110840" y="79048"/>
                </a:lnTo>
                <a:lnTo>
                  <a:pt x="79048" y="110840"/>
                </a:lnTo>
                <a:lnTo>
                  <a:pt x="51919" y="146799"/>
                </a:lnTo>
                <a:lnTo>
                  <a:pt x="29951" y="186424"/>
                </a:lnTo>
                <a:lnTo>
                  <a:pt x="13643" y="229220"/>
                </a:lnTo>
                <a:lnTo>
                  <a:pt x="3493" y="274686"/>
                </a:lnTo>
                <a:lnTo>
                  <a:pt x="0" y="322325"/>
                </a:lnTo>
                <a:lnTo>
                  <a:pt x="0" y="1226058"/>
                </a:lnTo>
                <a:lnTo>
                  <a:pt x="3493" y="1273691"/>
                </a:lnTo>
                <a:lnTo>
                  <a:pt x="13643" y="1319154"/>
                </a:lnTo>
                <a:lnTo>
                  <a:pt x="29951" y="1361948"/>
                </a:lnTo>
                <a:lnTo>
                  <a:pt x="51919" y="1401573"/>
                </a:lnTo>
                <a:lnTo>
                  <a:pt x="79048" y="1437532"/>
                </a:lnTo>
                <a:lnTo>
                  <a:pt x="110840" y="1469327"/>
                </a:lnTo>
                <a:lnTo>
                  <a:pt x="146799" y="1496458"/>
                </a:lnTo>
                <a:lnTo>
                  <a:pt x="186424" y="1518428"/>
                </a:lnTo>
                <a:lnTo>
                  <a:pt x="229220" y="1534738"/>
                </a:lnTo>
                <a:lnTo>
                  <a:pt x="274686" y="1544889"/>
                </a:lnTo>
                <a:lnTo>
                  <a:pt x="322326" y="1548384"/>
                </a:lnTo>
                <a:lnTo>
                  <a:pt x="5994654" y="1548384"/>
                </a:lnTo>
                <a:lnTo>
                  <a:pt x="6001512" y="1547880"/>
                </a:lnTo>
                <a:lnTo>
                  <a:pt x="6001512" y="502"/>
                </a:lnTo>
                <a:lnTo>
                  <a:pt x="5994654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" name="Google Shape;131;p2"/>
          <p:cNvSpPr txBox="1"/>
          <p:nvPr/>
        </p:nvSpPr>
        <p:spPr>
          <a:xfrm>
            <a:off x="1503674" y="3689100"/>
            <a:ext cx="36864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indent="0">
              <a:buNone/>
            </a:pP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"/>
          <p:cNvSpPr txBox="1"/>
          <p:nvPr/>
        </p:nvSpPr>
        <p:spPr>
          <a:xfrm>
            <a:off x="1427475" y="3620525"/>
            <a:ext cx="38205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indent="0">
              <a:buNone/>
            </a:pPr>
            <a:r>
              <a:rPr lang="en-US" sz="20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Приложение реализовано в WEB интерфейсе с помощью:</a:t>
            </a:r>
            <a:endParaRPr sz="20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3" name="Google Shape;133;p2"/>
          <p:cNvSpPr txBox="1"/>
          <p:nvPr>
            <p:ph type="title"/>
          </p:nvPr>
        </p:nvSpPr>
        <p:spPr>
          <a:xfrm>
            <a:off x="6604508" y="159765"/>
            <a:ext cx="6444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US"/>
              <a:t>01</a:t>
            </a:r>
            <a:endParaRPr lang="en-US"/>
          </a:p>
        </p:txBody>
      </p:sp>
      <p:sp>
        <p:nvSpPr>
          <p:cNvPr id="134" name="Google Shape;134;p2"/>
          <p:cNvSpPr txBox="1"/>
          <p:nvPr/>
        </p:nvSpPr>
        <p:spPr>
          <a:xfrm>
            <a:off x="604824" y="3426028"/>
            <a:ext cx="6453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indent="0">
              <a:buNone/>
            </a:pPr>
            <a:r>
              <a:rPr lang="en-US" sz="4800" b="1">
                <a:solidFill>
                  <a:srgbClr val="01FF2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02</a:t>
            </a:r>
            <a:endParaRPr sz="4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5" name="Google Shape;135;p2"/>
          <p:cNvSpPr txBox="1"/>
          <p:nvPr/>
        </p:nvSpPr>
        <p:spPr>
          <a:xfrm>
            <a:off x="7440305" y="4674225"/>
            <a:ext cx="4345800" cy="62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indent="0">
              <a:buNone/>
            </a:pPr>
            <a:r>
              <a:rPr lang="en-US" sz="20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Гит хаб проекта:</a:t>
            </a:r>
            <a:endParaRPr sz="20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indent="0">
              <a:buNone/>
            </a:pPr>
            <a:r>
              <a:rPr lang="en-US" sz="2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16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https://github.com/RuslanLat/spbhack</a:t>
            </a:r>
            <a:endParaRPr lang="en-US" sz="16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36" name="Google Shape;136;p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626352" y="4619244"/>
            <a:ext cx="547116" cy="56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98514" y="6264493"/>
            <a:ext cx="246887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771893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45273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18791" y="6264493"/>
            <a:ext cx="248237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893557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66938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40318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15221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388602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761981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135361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510266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83645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991552" y="6234594"/>
            <a:ext cx="822919" cy="30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282154" y="6213202"/>
            <a:ext cx="2540691" cy="35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89204" y="6153911"/>
            <a:ext cx="1136903" cy="40233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"/>
          <p:cNvSpPr txBox="1"/>
          <p:nvPr>
            <p:ph type="sldNum" idx="12"/>
          </p:nvPr>
        </p:nvSpPr>
        <p:spPr>
          <a:xfrm>
            <a:off x="11573256" y="6298793"/>
            <a:ext cx="1473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54" name="Google Shape;154;p2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592700" y="759025"/>
            <a:ext cx="28194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3117215" y="4303915"/>
            <a:ext cx="2705425" cy="7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04520" y="4407525"/>
            <a:ext cx="2408786" cy="7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Picture 99"/>
          <p:cNvPicPr/>
          <p:nvPr/>
        </p:nvPicPr>
        <p:blipFill>
          <a:blip r:embed="rId9"/>
          <a:stretch>
            <a:fillRect/>
          </a:stretch>
        </p:blipFill>
        <p:spPr>
          <a:xfrm>
            <a:off x="1724025" y="5111750"/>
            <a:ext cx="2787015" cy="7404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/>
          <p:nvPr/>
        </p:nvSpPr>
        <p:spPr>
          <a:xfrm>
            <a:off x="11449811" y="6240779"/>
            <a:ext cx="424180" cy="254635"/>
          </a:xfrm>
          <a:custGeom>
            <a:avLst/>
            <a:gdLst/>
            <a:ahLst/>
            <a:cxnLst/>
            <a:rect l="l" t="t" r="r" b="b"/>
            <a:pathLst>
              <a:path w="424179" h="254635" extrusionOk="0">
                <a:moveTo>
                  <a:pt x="296418" y="0"/>
                </a:moveTo>
                <a:lnTo>
                  <a:pt x="127254" y="0"/>
                </a:lnTo>
                <a:lnTo>
                  <a:pt x="77741" y="10000"/>
                </a:lnTo>
                <a:lnTo>
                  <a:pt x="37290" y="37271"/>
                </a:lnTo>
                <a:lnTo>
                  <a:pt x="10007" y="77720"/>
                </a:lnTo>
                <a:lnTo>
                  <a:pt x="0" y="127254"/>
                </a:lnTo>
                <a:lnTo>
                  <a:pt x="10007" y="176787"/>
                </a:lnTo>
                <a:lnTo>
                  <a:pt x="37290" y="217236"/>
                </a:lnTo>
                <a:lnTo>
                  <a:pt x="77741" y="244507"/>
                </a:lnTo>
                <a:lnTo>
                  <a:pt x="127254" y="254508"/>
                </a:lnTo>
                <a:lnTo>
                  <a:pt x="296418" y="254508"/>
                </a:lnTo>
                <a:lnTo>
                  <a:pt x="345930" y="244507"/>
                </a:lnTo>
                <a:lnTo>
                  <a:pt x="386381" y="217236"/>
                </a:lnTo>
                <a:lnTo>
                  <a:pt x="413664" y="176787"/>
                </a:lnTo>
                <a:lnTo>
                  <a:pt x="423672" y="127254"/>
                </a:lnTo>
                <a:lnTo>
                  <a:pt x="413664" y="77720"/>
                </a:lnTo>
                <a:lnTo>
                  <a:pt x="386381" y="37271"/>
                </a:lnTo>
                <a:lnTo>
                  <a:pt x="345930" y="10000"/>
                </a:lnTo>
                <a:lnTo>
                  <a:pt x="296418" y="0"/>
                </a:lnTo>
                <a:close/>
              </a:path>
            </a:pathLst>
          </a:custGeom>
          <a:solidFill>
            <a:srgbClr val="01FF2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" name="Google Shape;162;p6"/>
          <p:cNvSpPr txBox="1"/>
          <p:nvPr/>
        </p:nvSpPr>
        <p:spPr>
          <a:xfrm>
            <a:off x="426824" y="255225"/>
            <a:ext cx="109332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6200" rIns="0" bIns="0" anchor="t" anchorCtr="0">
            <a:spAutoFit/>
          </a:bodyPr>
          <a:lstStyle/>
          <a:p>
            <a:pPr marL="12700" marR="508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rgbClr val="1F232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Архитектура решения</a:t>
            </a:r>
            <a:r>
              <a:rPr lang="en-US" sz="4500" b="1">
                <a:solidFill>
                  <a:srgbClr val="1F232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</a:t>
            </a:r>
            <a:endParaRPr sz="4500">
              <a:solidFill>
                <a:srgbClr val="1F232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3" name="Google Shape;163;p6"/>
          <p:cNvSpPr txBox="1"/>
          <p:nvPr>
            <p:ph type="title"/>
          </p:nvPr>
        </p:nvSpPr>
        <p:spPr>
          <a:xfrm>
            <a:off x="463099" y="856025"/>
            <a:ext cx="4498200" cy="47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71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r>
              <a:rPr lang="en-US"/>
              <a:t> </a:t>
            </a:r>
            <a:r>
              <a:rPr lang="en-US" sz="2000">
                <a:solidFill>
                  <a:srgbClr val="000000"/>
                </a:solidFill>
              </a:rPr>
              <a:t>ОПИСАНИЕ АЛГОРИТМА</a:t>
            </a:r>
            <a:r>
              <a:rPr lang="en-US" sz="2000">
                <a:solidFill>
                  <a:srgbClr val="000000"/>
                </a:solidFill>
              </a:rPr>
              <a:t>:</a:t>
            </a:r>
            <a:endParaRPr sz="2000">
              <a:solidFill>
                <a:srgbClr val="000000"/>
              </a:solidFill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 panose="020F0502020204030204"/>
              <a:buChar char="-"/>
            </a:pPr>
            <a:r>
              <a:rPr lang="en-US" sz="1700" b="0">
                <a:solidFill>
                  <a:schemeClr val="dk1"/>
                </a:solidFill>
              </a:rPr>
              <a:t>Поиск необходимой информации (книги, сайты и прочие источники)</a:t>
            </a:r>
            <a:endParaRPr sz="1700" b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700" b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 panose="020F0502020204030204"/>
              <a:buChar char="-"/>
            </a:pPr>
            <a:r>
              <a:rPr lang="en-US" sz="1700" b="0">
                <a:solidFill>
                  <a:schemeClr val="dk1"/>
                </a:solidFill>
              </a:rPr>
              <a:t>Сбор найденной информации с помощью парсинга</a:t>
            </a:r>
            <a:endParaRPr sz="1700" b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700" b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 panose="020F0502020204030204"/>
              <a:buChar char="-"/>
            </a:pPr>
            <a:r>
              <a:rPr lang="en-US" sz="1700" b="0">
                <a:solidFill>
                  <a:schemeClr val="dk1"/>
                </a:solidFill>
              </a:rPr>
              <a:t>Заполнения базы данных SQLight</a:t>
            </a:r>
            <a:endParaRPr sz="1700" b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700" b="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 panose="020F0502020204030204"/>
              <a:buChar char="-"/>
            </a:pPr>
            <a:r>
              <a:rPr lang="en-US" sz="1700" b="0">
                <a:solidFill>
                  <a:schemeClr val="dk1"/>
                </a:solidFill>
              </a:rPr>
              <a:t>Получение необходимых данных пользователем с помощью web интерфейса </a:t>
            </a:r>
            <a:r>
              <a:rPr lang="en-US" sz="2200" b="0">
                <a:solidFill>
                  <a:schemeClr val="dk1"/>
                </a:solidFill>
              </a:rPr>
              <a:t> </a:t>
            </a:r>
            <a:endParaRPr sz="1600" b="0">
              <a:solidFill>
                <a:schemeClr val="dk1"/>
              </a:solidFill>
            </a:endParaRPr>
          </a:p>
          <a:p>
            <a:pPr marL="46355" marR="508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 sz="1600" b="0">
              <a:solidFill>
                <a:schemeClr val="dk1"/>
              </a:solidFill>
            </a:endParaRPr>
          </a:p>
        </p:txBody>
      </p:sp>
      <p:pic>
        <p:nvPicPr>
          <p:cNvPr id="164" name="Google Shape;164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398514" y="6264493"/>
            <a:ext cx="246887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771893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145273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518791" y="6264493"/>
            <a:ext cx="248237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893557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66938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640318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015221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388602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761981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135361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510266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883645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991552" y="6234594"/>
            <a:ext cx="822919" cy="30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282154" y="6213202"/>
            <a:ext cx="2540691" cy="35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89204" y="6153911"/>
            <a:ext cx="1136903" cy="40233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6"/>
          <p:cNvSpPr txBox="1"/>
          <p:nvPr>
            <p:ph type="sldNum" idx="12"/>
          </p:nvPr>
        </p:nvSpPr>
        <p:spPr>
          <a:xfrm>
            <a:off x="11573256" y="6298793"/>
            <a:ext cx="147320" cy="165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81" name="Google Shape;181;p6"/>
          <p:cNvSpPr txBox="1"/>
          <p:nvPr>
            <p:ph type="title"/>
          </p:nvPr>
        </p:nvSpPr>
        <p:spPr>
          <a:xfrm>
            <a:off x="6711507" y="779825"/>
            <a:ext cx="45519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71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r>
              <a:rPr lang="en-US" sz="1600" b="0">
                <a:solidFill>
                  <a:srgbClr val="000000"/>
                </a:solidFill>
              </a:rPr>
              <a:t>   </a:t>
            </a:r>
            <a:r>
              <a:rPr lang="en-US" sz="2000">
                <a:solidFill>
                  <a:srgbClr val="000000"/>
                </a:solidFill>
              </a:rPr>
              <a:t>СТРУКТУРА ПРОЕКТА:</a:t>
            </a:r>
            <a:endParaRPr sz="2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82" name="Google Shape;182;p6"/>
          <p:cNvPicPr preferRelativeResize="0"/>
          <p:nvPr/>
        </p:nvPicPr>
        <p:blipFill rotWithShape="1">
          <a:blip r:embed="rId5"/>
          <a:srcRect r="1156"/>
          <a:stretch>
            <a:fillRect/>
          </a:stretch>
        </p:blipFill>
        <p:spPr>
          <a:xfrm>
            <a:off x="7219025" y="1906925"/>
            <a:ext cx="3769750" cy="411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"/>
          <p:cNvSpPr txBox="1"/>
          <p:nvPr/>
        </p:nvSpPr>
        <p:spPr>
          <a:xfrm>
            <a:off x="426825" y="232675"/>
            <a:ext cx="112683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Используемые источники информации</a:t>
            </a:r>
            <a:endParaRPr sz="45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1546850" y="4220851"/>
            <a:ext cx="2228215" cy="1836619"/>
          </a:xfrm>
          <a:custGeom>
            <a:avLst/>
            <a:gdLst/>
            <a:ahLst/>
            <a:cxnLst/>
            <a:rect l="l" t="t" r="r" b="b"/>
            <a:pathLst>
              <a:path w="2228215" h="2246629" extrusionOk="0">
                <a:moveTo>
                  <a:pt x="1998345" y="0"/>
                </a:moveTo>
                <a:lnTo>
                  <a:pt x="229743" y="0"/>
                </a:lnTo>
                <a:lnTo>
                  <a:pt x="183441" y="4667"/>
                </a:lnTo>
                <a:lnTo>
                  <a:pt x="140315" y="18055"/>
                </a:lnTo>
                <a:lnTo>
                  <a:pt x="101290" y="39239"/>
                </a:lnTo>
                <a:lnTo>
                  <a:pt x="67289" y="67294"/>
                </a:lnTo>
                <a:lnTo>
                  <a:pt x="39235" y="101296"/>
                </a:lnTo>
                <a:lnTo>
                  <a:pt x="18054" y="140321"/>
                </a:lnTo>
                <a:lnTo>
                  <a:pt x="4667" y="183444"/>
                </a:lnTo>
                <a:lnTo>
                  <a:pt x="0" y="229743"/>
                </a:lnTo>
                <a:lnTo>
                  <a:pt x="0" y="2016633"/>
                </a:lnTo>
                <a:lnTo>
                  <a:pt x="4667" y="2062931"/>
                </a:lnTo>
                <a:lnTo>
                  <a:pt x="18054" y="2106054"/>
                </a:lnTo>
                <a:lnTo>
                  <a:pt x="39235" y="2145079"/>
                </a:lnTo>
                <a:lnTo>
                  <a:pt x="67289" y="2179081"/>
                </a:lnTo>
                <a:lnTo>
                  <a:pt x="101290" y="2207136"/>
                </a:lnTo>
                <a:lnTo>
                  <a:pt x="140315" y="2228320"/>
                </a:lnTo>
                <a:lnTo>
                  <a:pt x="183441" y="2241708"/>
                </a:lnTo>
                <a:lnTo>
                  <a:pt x="229743" y="2246376"/>
                </a:lnTo>
                <a:lnTo>
                  <a:pt x="1998345" y="2246376"/>
                </a:lnTo>
                <a:lnTo>
                  <a:pt x="2044643" y="2241708"/>
                </a:lnTo>
                <a:lnTo>
                  <a:pt x="2087766" y="2228320"/>
                </a:lnTo>
                <a:lnTo>
                  <a:pt x="2126791" y="2207136"/>
                </a:lnTo>
                <a:lnTo>
                  <a:pt x="2160793" y="2179081"/>
                </a:lnTo>
                <a:lnTo>
                  <a:pt x="2188848" y="2145079"/>
                </a:lnTo>
                <a:lnTo>
                  <a:pt x="2210032" y="2106054"/>
                </a:lnTo>
                <a:lnTo>
                  <a:pt x="2223420" y="2062931"/>
                </a:lnTo>
                <a:lnTo>
                  <a:pt x="2228088" y="2016633"/>
                </a:lnTo>
                <a:lnTo>
                  <a:pt x="2228088" y="229743"/>
                </a:lnTo>
                <a:lnTo>
                  <a:pt x="2223420" y="183444"/>
                </a:lnTo>
                <a:lnTo>
                  <a:pt x="2210032" y="140321"/>
                </a:lnTo>
                <a:lnTo>
                  <a:pt x="2188848" y="101296"/>
                </a:lnTo>
                <a:lnTo>
                  <a:pt x="2160793" y="67294"/>
                </a:lnTo>
                <a:lnTo>
                  <a:pt x="2126791" y="39239"/>
                </a:lnTo>
                <a:lnTo>
                  <a:pt x="2087766" y="18055"/>
                </a:lnTo>
                <a:lnTo>
                  <a:pt x="2044643" y="4667"/>
                </a:lnTo>
                <a:lnTo>
                  <a:pt x="1998345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" name="Google Shape;189;p8"/>
          <p:cNvSpPr txBox="1"/>
          <p:nvPr/>
        </p:nvSpPr>
        <p:spPr>
          <a:xfrm>
            <a:off x="852627" y="3410965"/>
            <a:ext cx="17991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505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63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551625" y="1152150"/>
            <a:ext cx="4393914" cy="2864453"/>
          </a:xfrm>
          <a:custGeom>
            <a:avLst/>
            <a:gdLst/>
            <a:ahLst/>
            <a:cxnLst/>
            <a:rect l="l" t="t" r="r" b="b"/>
            <a:pathLst>
              <a:path w="3473450" h="2246630" extrusionOk="0">
                <a:moveTo>
                  <a:pt x="3241547" y="0"/>
                </a:moveTo>
                <a:lnTo>
                  <a:pt x="231647" y="0"/>
                </a:lnTo>
                <a:lnTo>
                  <a:pt x="184976" y="4708"/>
                </a:lnTo>
                <a:lnTo>
                  <a:pt x="141499" y="18210"/>
                </a:lnTo>
                <a:lnTo>
                  <a:pt x="102151" y="39574"/>
                </a:lnTo>
                <a:lnTo>
                  <a:pt x="67865" y="67865"/>
                </a:lnTo>
                <a:lnTo>
                  <a:pt x="39574" y="102151"/>
                </a:lnTo>
                <a:lnTo>
                  <a:pt x="18210" y="141499"/>
                </a:lnTo>
                <a:lnTo>
                  <a:pt x="4708" y="184976"/>
                </a:lnTo>
                <a:lnTo>
                  <a:pt x="0" y="231647"/>
                </a:lnTo>
                <a:lnTo>
                  <a:pt x="0" y="2014727"/>
                </a:lnTo>
                <a:lnTo>
                  <a:pt x="4708" y="2061399"/>
                </a:lnTo>
                <a:lnTo>
                  <a:pt x="18210" y="2104876"/>
                </a:lnTo>
                <a:lnTo>
                  <a:pt x="39574" y="2144224"/>
                </a:lnTo>
                <a:lnTo>
                  <a:pt x="67865" y="2178510"/>
                </a:lnTo>
                <a:lnTo>
                  <a:pt x="102151" y="2206801"/>
                </a:lnTo>
                <a:lnTo>
                  <a:pt x="141499" y="2228165"/>
                </a:lnTo>
                <a:lnTo>
                  <a:pt x="184976" y="2241667"/>
                </a:lnTo>
                <a:lnTo>
                  <a:pt x="231647" y="2246376"/>
                </a:lnTo>
                <a:lnTo>
                  <a:pt x="3241547" y="2246376"/>
                </a:lnTo>
                <a:lnTo>
                  <a:pt x="3288219" y="2241667"/>
                </a:lnTo>
                <a:lnTo>
                  <a:pt x="3331696" y="2228165"/>
                </a:lnTo>
                <a:lnTo>
                  <a:pt x="3371044" y="2206801"/>
                </a:lnTo>
                <a:lnTo>
                  <a:pt x="3405330" y="2178510"/>
                </a:lnTo>
                <a:lnTo>
                  <a:pt x="3433621" y="2144224"/>
                </a:lnTo>
                <a:lnTo>
                  <a:pt x="3454985" y="2104876"/>
                </a:lnTo>
                <a:lnTo>
                  <a:pt x="3468487" y="2061399"/>
                </a:lnTo>
                <a:lnTo>
                  <a:pt x="3473195" y="2014727"/>
                </a:lnTo>
                <a:lnTo>
                  <a:pt x="3473195" y="231647"/>
                </a:lnTo>
                <a:lnTo>
                  <a:pt x="3468487" y="184976"/>
                </a:lnTo>
                <a:lnTo>
                  <a:pt x="3454985" y="141499"/>
                </a:lnTo>
                <a:lnTo>
                  <a:pt x="3433621" y="102151"/>
                </a:lnTo>
                <a:lnTo>
                  <a:pt x="3405330" y="67865"/>
                </a:lnTo>
                <a:lnTo>
                  <a:pt x="3371044" y="39574"/>
                </a:lnTo>
                <a:lnTo>
                  <a:pt x="3331696" y="18210"/>
                </a:lnTo>
                <a:lnTo>
                  <a:pt x="3288219" y="4708"/>
                </a:lnTo>
                <a:lnTo>
                  <a:pt x="3241547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" name="Google Shape;191;p8"/>
          <p:cNvSpPr/>
          <p:nvPr/>
        </p:nvSpPr>
        <p:spPr>
          <a:xfrm>
            <a:off x="5919650" y="1034225"/>
            <a:ext cx="5531364" cy="5099850"/>
          </a:xfrm>
          <a:custGeom>
            <a:avLst/>
            <a:gdLst/>
            <a:ahLst/>
            <a:cxnLst/>
            <a:rect l="l" t="t" r="r" b="b"/>
            <a:pathLst>
              <a:path w="2085340" h="2246630" extrusionOk="0">
                <a:moveTo>
                  <a:pt x="1869821" y="0"/>
                </a:moveTo>
                <a:lnTo>
                  <a:pt x="215010" y="0"/>
                </a:lnTo>
                <a:lnTo>
                  <a:pt x="165711" y="5678"/>
                </a:lnTo>
                <a:lnTo>
                  <a:pt x="120455" y="21854"/>
                </a:lnTo>
                <a:lnTo>
                  <a:pt x="80533" y="47236"/>
                </a:lnTo>
                <a:lnTo>
                  <a:pt x="47236" y="80533"/>
                </a:lnTo>
                <a:lnTo>
                  <a:pt x="21854" y="120455"/>
                </a:lnTo>
                <a:lnTo>
                  <a:pt x="5678" y="165711"/>
                </a:lnTo>
                <a:lnTo>
                  <a:pt x="0" y="215010"/>
                </a:lnTo>
                <a:lnTo>
                  <a:pt x="0" y="2031364"/>
                </a:lnTo>
                <a:lnTo>
                  <a:pt x="5678" y="2080664"/>
                </a:lnTo>
                <a:lnTo>
                  <a:pt x="21854" y="2125920"/>
                </a:lnTo>
                <a:lnTo>
                  <a:pt x="47236" y="2165842"/>
                </a:lnTo>
                <a:lnTo>
                  <a:pt x="80533" y="2199139"/>
                </a:lnTo>
                <a:lnTo>
                  <a:pt x="120455" y="2224521"/>
                </a:lnTo>
                <a:lnTo>
                  <a:pt x="165711" y="2240697"/>
                </a:lnTo>
                <a:lnTo>
                  <a:pt x="215010" y="2246376"/>
                </a:lnTo>
                <a:lnTo>
                  <a:pt x="1869821" y="2246376"/>
                </a:lnTo>
                <a:lnTo>
                  <a:pt x="1919120" y="2240697"/>
                </a:lnTo>
                <a:lnTo>
                  <a:pt x="1964376" y="2224521"/>
                </a:lnTo>
                <a:lnTo>
                  <a:pt x="2004298" y="2199139"/>
                </a:lnTo>
                <a:lnTo>
                  <a:pt x="2037595" y="2165842"/>
                </a:lnTo>
                <a:lnTo>
                  <a:pt x="2062977" y="2125920"/>
                </a:lnTo>
                <a:lnTo>
                  <a:pt x="2079153" y="2080664"/>
                </a:lnTo>
                <a:lnTo>
                  <a:pt x="2084831" y="2031364"/>
                </a:lnTo>
                <a:lnTo>
                  <a:pt x="2084831" y="215010"/>
                </a:lnTo>
                <a:lnTo>
                  <a:pt x="2079153" y="165711"/>
                </a:lnTo>
                <a:lnTo>
                  <a:pt x="2062977" y="120455"/>
                </a:lnTo>
                <a:lnTo>
                  <a:pt x="2037595" y="80533"/>
                </a:lnTo>
                <a:lnTo>
                  <a:pt x="2004298" y="47236"/>
                </a:lnTo>
                <a:lnTo>
                  <a:pt x="1964376" y="21854"/>
                </a:lnTo>
                <a:lnTo>
                  <a:pt x="1919120" y="5678"/>
                </a:lnTo>
                <a:lnTo>
                  <a:pt x="1869821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" name="Google Shape;192;p8"/>
          <p:cNvSpPr txBox="1"/>
          <p:nvPr>
            <p:ph type="title"/>
          </p:nvPr>
        </p:nvSpPr>
        <p:spPr>
          <a:xfrm>
            <a:off x="470175" y="1225050"/>
            <a:ext cx="42525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69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 </a:t>
            </a:r>
            <a:r>
              <a:rPr lang="en-US" sz="2000">
                <a:solidFill>
                  <a:schemeClr val="dk1"/>
                </a:solidFill>
              </a:rPr>
              <a:t>КНИГИ:</a:t>
            </a:r>
            <a:endParaRPr lang="en-US" sz="2000">
              <a:solidFill>
                <a:schemeClr val="dk1"/>
              </a:solidFill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789524" y="2041016"/>
            <a:ext cx="3863100" cy="21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69875" lvl="0" indent="-184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7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Основной источник информации – Атлас 2021</a:t>
            </a:r>
            <a:endParaRPr sz="17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9875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 panose="02020603050405020304"/>
              <a:buAutoNum type="arabicPeriod"/>
            </a:pPr>
            <a:r>
              <a:rPr lang="en-US" sz="17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Дикорастущие лекарственные растения СССР</a:t>
            </a:r>
            <a:endParaRPr sz="17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9875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 panose="02020603050405020304"/>
              <a:buAutoNum type="arabicPeriod"/>
            </a:pPr>
            <a:r>
              <a:rPr lang="en-US" sz="17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Лекарственные_и_эфирномасличные_растения_Маланкина_Е_,_Цицилин_А</a:t>
            </a:r>
            <a:endParaRPr sz="17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2700" marR="175895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6185866" y="923725"/>
            <a:ext cx="5084700" cy="50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50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01FF2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02 </a:t>
            </a:r>
            <a:r>
              <a:rPr lang="en-US" sz="20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ИНФОРМАЦИОННЫЕ САЙТЫ</a:t>
            </a:r>
            <a:endParaRPr sz="20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0" lvl="0" indent="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Долгота дня и кол-во световых дней: </a:t>
            </a:r>
            <a:endParaRPr sz="17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2700" lvl="0" indent="4445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https://dateandtime.info/</a:t>
            </a:r>
            <a:endParaRPr sz="17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06400" lvl="0" indent="50800" algn="l" rtl="0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17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Красная книга: </a:t>
            </a:r>
            <a:endParaRPr sz="17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06400" lvl="0" indent="50800" algn="l" rtl="0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17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https://www.plantarium.ru/</a:t>
            </a:r>
            <a:r>
              <a:rPr lang="en-US" sz="1700">
                <a:solidFill>
                  <a:srgbClr val="F1F1F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едицинские препараты:</a:t>
            </a:r>
            <a:endParaRPr sz="1700">
              <a:solidFill>
                <a:srgbClr val="F1F1F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7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06400" lvl="0" indent="50800" algn="l" rtl="0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17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Медицинские</a:t>
            </a:r>
            <a:r>
              <a:rPr lang="en-US" sz="17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препараты:</a:t>
            </a:r>
            <a:endParaRPr sz="17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06400" lvl="0" indent="50800" algn="l" rtl="0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17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https://www.vidal.ru</a:t>
            </a:r>
            <a:endParaRPr sz="17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06400" lvl="0" indent="50800" algn="l" rtl="0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17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https://grls.rosminzdrav.ru/</a:t>
            </a:r>
            <a:endParaRPr sz="17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0000"/>
              </a:lnSpc>
              <a:spcBef>
                <a:spcPts val="1200"/>
              </a:spcBef>
              <a:spcAft>
                <a:spcPts val="800"/>
              </a:spcAft>
              <a:buSzPts val="1100"/>
              <a:buNone/>
            </a:pPr>
            <a:endParaRPr sz="12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95" name="Google Shape;195;p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2971" y="4840778"/>
            <a:ext cx="2103363" cy="74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98514" y="6264493"/>
            <a:ext cx="246887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771893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45273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18791" y="6264493"/>
            <a:ext cx="248237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893557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66938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40318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15221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388602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761981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135361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510266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83645" y="6264493"/>
            <a:ext cx="246888" cy="2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991552" y="6234594"/>
            <a:ext cx="822919" cy="30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282154" y="6213202"/>
            <a:ext cx="2540691" cy="35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8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89204" y="6153911"/>
            <a:ext cx="1136903" cy="40233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8"/>
          <p:cNvSpPr txBox="1"/>
          <p:nvPr/>
        </p:nvSpPr>
        <p:spPr>
          <a:xfrm>
            <a:off x="11598656" y="6298793"/>
            <a:ext cx="96520" cy="165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8</a:t>
            </a:r>
            <a:endParaRPr sz="11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4ebee31e4_0_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" name="Google Shape;218;g254ebee31e4_0_0"/>
          <p:cNvSpPr txBox="1"/>
          <p:nvPr>
            <p:ph type="title"/>
          </p:nvPr>
        </p:nvSpPr>
        <p:spPr>
          <a:xfrm>
            <a:off x="805070" y="193375"/>
            <a:ext cx="104853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/>
              <a:t>Пользовательский интерфейс</a:t>
            </a:r>
            <a:endParaRPr sz="4500"/>
          </a:p>
        </p:txBody>
      </p:sp>
      <p:sp>
        <p:nvSpPr>
          <p:cNvPr id="219" name="Google Shape;219;g254ebee31e4_0_0"/>
          <p:cNvSpPr/>
          <p:nvPr/>
        </p:nvSpPr>
        <p:spPr>
          <a:xfrm>
            <a:off x="11449811" y="6240779"/>
            <a:ext cx="424179" cy="254635"/>
          </a:xfrm>
          <a:custGeom>
            <a:avLst/>
            <a:gdLst/>
            <a:ahLst/>
            <a:cxnLst/>
            <a:rect l="l" t="t" r="r" b="b"/>
            <a:pathLst>
              <a:path w="424179" h="254635" extrusionOk="0">
                <a:moveTo>
                  <a:pt x="296418" y="0"/>
                </a:moveTo>
                <a:lnTo>
                  <a:pt x="127254" y="0"/>
                </a:lnTo>
                <a:lnTo>
                  <a:pt x="77741" y="10000"/>
                </a:lnTo>
                <a:lnTo>
                  <a:pt x="37290" y="37271"/>
                </a:lnTo>
                <a:lnTo>
                  <a:pt x="10007" y="77720"/>
                </a:lnTo>
                <a:lnTo>
                  <a:pt x="0" y="127254"/>
                </a:lnTo>
                <a:lnTo>
                  <a:pt x="10007" y="176787"/>
                </a:lnTo>
                <a:lnTo>
                  <a:pt x="37290" y="217236"/>
                </a:lnTo>
                <a:lnTo>
                  <a:pt x="77741" y="244507"/>
                </a:lnTo>
                <a:lnTo>
                  <a:pt x="127254" y="254508"/>
                </a:lnTo>
                <a:lnTo>
                  <a:pt x="296418" y="254508"/>
                </a:lnTo>
                <a:lnTo>
                  <a:pt x="345930" y="244507"/>
                </a:lnTo>
                <a:lnTo>
                  <a:pt x="386381" y="217236"/>
                </a:lnTo>
                <a:lnTo>
                  <a:pt x="413664" y="176787"/>
                </a:lnTo>
                <a:lnTo>
                  <a:pt x="423672" y="127254"/>
                </a:lnTo>
                <a:lnTo>
                  <a:pt x="413664" y="77720"/>
                </a:lnTo>
                <a:lnTo>
                  <a:pt x="386381" y="37271"/>
                </a:lnTo>
                <a:lnTo>
                  <a:pt x="345930" y="10000"/>
                </a:lnTo>
                <a:lnTo>
                  <a:pt x="296418" y="0"/>
                </a:lnTo>
                <a:close/>
              </a:path>
            </a:pathLst>
          </a:custGeom>
          <a:solidFill>
            <a:srgbClr val="01FF2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20" name="Google Shape;220;g254ebee31e4_0_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204972" y="6173723"/>
            <a:ext cx="2837688" cy="48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54ebee31e4_0_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94332" y="6181344"/>
            <a:ext cx="1007363" cy="44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254ebee31e4_0_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89204" y="6152388"/>
            <a:ext cx="1168908" cy="41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254ebee31e4_0_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373367" y="6230111"/>
            <a:ext cx="278891" cy="2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54ebee31e4_0_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746747" y="6230111"/>
            <a:ext cx="278892" cy="2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54ebee31e4_0_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120128" y="6230111"/>
            <a:ext cx="278892" cy="2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54ebee31e4_0_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493507" y="6230111"/>
            <a:ext cx="280416" cy="2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54ebee31e4_0_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868411" y="6230111"/>
            <a:ext cx="278892" cy="2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54ebee31e4_0_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241792" y="6230111"/>
            <a:ext cx="278892" cy="2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54ebee31e4_0_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615171" y="6230111"/>
            <a:ext cx="278892" cy="2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54ebee31e4_0_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990076" y="6230111"/>
            <a:ext cx="278892" cy="2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54ebee31e4_0_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363456" y="6230111"/>
            <a:ext cx="278892" cy="2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54ebee31e4_0_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736835" y="6230111"/>
            <a:ext cx="278892" cy="2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54ebee31e4_0_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110216" y="6230111"/>
            <a:ext cx="278892" cy="2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54ebee31e4_0_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485119" y="6230111"/>
            <a:ext cx="278892" cy="2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54ebee31e4_0_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858500" y="6230111"/>
            <a:ext cx="278892" cy="28651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54ebee31e4_0_0"/>
          <p:cNvSpPr txBox="1"/>
          <p:nvPr/>
        </p:nvSpPr>
        <p:spPr>
          <a:xfrm>
            <a:off x="805077" y="1023375"/>
            <a:ext cx="4845000" cy="50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01FF2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01</a:t>
            </a:r>
            <a:r>
              <a:rPr lang="en-US" sz="48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20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ОПИСАНИЕ ПРИЛОЖЕНИЯ:</a:t>
            </a:r>
            <a:endParaRPr sz="2000" b="1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Пользователь может выбирать регион и в нем будет отображаться список растений.</a:t>
            </a: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Информацию со списком растений в регионе можно перелистывать вперед и назад. Есть возможность фильтровать данные. Исключать колонки. Производить группировку данных в файл</a:t>
            </a: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 выборе региона и фильтрации данных реализован предиктивный поиск без учета регистра.</a:t>
            </a: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Списки растений можно выгружать в файл</a:t>
            </a: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7" name="Google Shape;237;g254ebee31e4_0_0"/>
          <p:cNvSpPr txBox="1"/>
          <p:nvPr>
            <p:ph type="sldNum" idx="12"/>
          </p:nvPr>
        </p:nvSpPr>
        <p:spPr>
          <a:xfrm>
            <a:off x="11573256" y="6298793"/>
            <a:ext cx="1473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38" name="Google Shape;238;g254ebee31e4_0_0"/>
          <p:cNvSpPr txBox="1"/>
          <p:nvPr/>
        </p:nvSpPr>
        <p:spPr>
          <a:xfrm>
            <a:off x="6596277" y="947175"/>
            <a:ext cx="48450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01FF2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02</a:t>
            </a:r>
            <a:r>
              <a:rPr lang="en-US" sz="22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</a:t>
            </a:r>
            <a:r>
              <a:rPr lang="en-US" sz="2000" b="1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СКРИН ПРИЛОЖЕНИЯ</a:t>
            </a:r>
            <a:endParaRPr sz="20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39" name="Google Shape;239;g254ebee31e4_0_0"/>
          <p:cNvPicPr preferRelativeResize="0"/>
          <p:nvPr/>
        </p:nvPicPr>
        <p:blipFill rotWithShape="1">
          <a:blip r:embed="rId5"/>
          <a:srcRect r="33914"/>
          <a:stretch>
            <a:fillRect/>
          </a:stretch>
        </p:blipFill>
        <p:spPr>
          <a:xfrm>
            <a:off x="6058650" y="1746275"/>
            <a:ext cx="5805674" cy="407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7f382fd86_0_76"/>
          <p:cNvSpPr/>
          <p:nvPr/>
        </p:nvSpPr>
        <p:spPr>
          <a:xfrm>
            <a:off x="0" y="0"/>
            <a:ext cx="12188793" cy="6858000"/>
          </a:xfrm>
          <a:custGeom>
            <a:avLst/>
            <a:gdLst/>
            <a:ahLst/>
            <a:cxnLst/>
            <a:rect l="l" t="t" r="r" b="b"/>
            <a:pathLst>
              <a:path w="6140450" h="6858000" extrusionOk="0">
                <a:moveTo>
                  <a:pt x="6140196" y="0"/>
                </a:moveTo>
                <a:lnTo>
                  <a:pt x="0" y="0"/>
                </a:lnTo>
                <a:lnTo>
                  <a:pt x="0" y="6857996"/>
                </a:lnTo>
                <a:lnTo>
                  <a:pt x="5822831" y="6857996"/>
                </a:lnTo>
                <a:lnTo>
                  <a:pt x="5854799" y="6842088"/>
                </a:lnTo>
                <a:lnTo>
                  <a:pt x="5893056" y="6818979"/>
                </a:lnTo>
                <a:lnTo>
                  <a:pt x="5929200" y="6792933"/>
                </a:lnTo>
                <a:lnTo>
                  <a:pt x="5963068" y="6764115"/>
                </a:lnTo>
                <a:lnTo>
                  <a:pt x="5994493" y="6732689"/>
                </a:lnTo>
                <a:lnTo>
                  <a:pt x="6023312" y="6698822"/>
                </a:lnTo>
                <a:lnTo>
                  <a:pt x="6049358" y="6662679"/>
                </a:lnTo>
                <a:lnTo>
                  <a:pt x="6072467" y="6624423"/>
                </a:lnTo>
                <a:lnTo>
                  <a:pt x="6092474" y="6584221"/>
                </a:lnTo>
                <a:lnTo>
                  <a:pt x="6109214" y="6542238"/>
                </a:lnTo>
                <a:lnTo>
                  <a:pt x="6122521" y="6498638"/>
                </a:lnTo>
                <a:lnTo>
                  <a:pt x="6132230" y="6453587"/>
                </a:lnTo>
                <a:lnTo>
                  <a:pt x="6138177" y="6407250"/>
                </a:lnTo>
                <a:lnTo>
                  <a:pt x="6140196" y="6359791"/>
                </a:lnTo>
                <a:lnTo>
                  <a:pt x="614019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g247f382fd86_0_76"/>
          <p:cNvSpPr txBox="1"/>
          <p:nvPr>
            <p:ph type="title"/>
          </p:nvPr>
        </p:nvSpPr>
        <p:spPr>
          <a:xfrm>
            <a:off x="309450" y="77850"/>
            <a:ext cx="58599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6200" rIns="0" bIns="0" anchor="t" anchorCtr="0">
            <a:spAutoFit/>
          </a:bodyPr>
          <a:lstStyle/>
          <a:p>
            <a:pPr marL="12700" marR="5080" lvl="0" indent="0" algn="l" rtl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/>
              <a:t>01 КНИГИ</a:t>
            </a:r>
            <a:endParaRPr sz="4500"/>
          </a:p>
        </p:txBody>
      </p:sp>
      <p:sp>
        <p:nvSpPr>
          <p:cNvPr id="246" name="Google Shape;246;g247f382fd86_0_76"/>
          <p:cNvSpPr txBox="1"/>
          <p:nvPr/>
        </p:nvSpPr>
        <p:spPr>
          <a:xfrm>
            <a:off x="462175" y="1782325"/>
            <a:ext cx="54474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69875" lvl="0" indent="-184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US" sz="17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Основной источник информации – Атлас 2021</a:t>
            </a:r>
            <a:endParaRPr sz="17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9875" lvl="0" indent="-184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 panose="02020603050405020304"/>
              <a:buAutoNum type="arabicPeriod"/>
            </a:pPr>
            <a:r>
              <a:rPr lang="en-US" sz="17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Дикорастущие лекарственные растения СССР</a:t>
            </a:r>
            <a:endParaRPr sz="17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69875" lvl="0" indent="-184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 panose="02020603050405020304"/>
              <a:buAutoNum type="arabicPeriod"/>
            </a:pPr>
            <a:r>
              <a:rPr lang="en-US" sz="17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Лекарственные и эфирномасличные растения Маланкина Е, Цицилин А</a:t>
            </a:r>
            <a:endParaRPr sz="2000" b="1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47" name="Google Shape;247;g247f382fd86_0_76"/>
          <p:cNvGrpSpPr/>
          <p:nvPr/>
        </p:nvGrpSpPr>
        <p:grpSpPr>
          <a:xfrm>
            <a:off x="489204" y="6152388"/>
            <a:ext cx="11384786" cy="501395"/>
            <a:chOff x="489204" y="6152388"/>
            <a:chExt cx="11384786" cy="501395"/>
          </a:xfrm>
        </p:grpSpPr>
        <p:pic>
          <p:nvPicPr>
            <p:cNvPr id="248" name="Google Shape;248;g247f382fd86_0_76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3204971" y="6173724"/>
              <a:ext cx="2837688" cy="480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g247f382fd86_0_76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894331" y="6181344"/>
              <a:ext cx="1007363" cy="4434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g247f382fd86_0_76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489204" y="6152388"/>
              <a:ext cx="1168908" cy="414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g247f382fd86_0_7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373368" y="6230112"/>
              <a:ext cx="278891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g247f382fd86_0_7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746748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g247f382fd86_0_7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120127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g247f382fd86_0_7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493508" y="6230112"/>
              <a:ext cx="280416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g247f382fd86_0_7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868411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g247f382fd86_0_7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8241792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g247f382fd86_0_7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8615172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g247f382fd86_0_7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8990075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g247f382fd86_0_7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9363456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g247f382fd86_0_7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9736835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g247f382fd86_0_7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0110215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g247f382fd86_0_7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0485120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g247f382fd86_0_7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0858499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g247f382fd86_0_76"/>
            <p:cNvSpPr/>
            <p:nvPr/>
          </p:nvSpPr>
          <p:spPr>
            <a:xfrm>
              <a:off x="11449811" y="6240780"/>
              <a:ext cx="424179" cy="254635"/>
            </a:xfrm>
            <a:custGeom>
              <a:avLst/>
              <a:gdLst/>
              <a:ahLst/>
              <a:cxnLst/>
              <a:rect l="l" t="t" r="r" b="b"/>
              <a:pathLst>
                <a:path w="424179" h="254635" extrusionOk="0">
                  <a:moveTo>
                    <a:pt x="296418" y="0"/>
                  </a:moveTo>
                  <a:lnTo>
                    <a:pt x="127254" y="0"/>
                  </a:lnTo>
                  <a:lnTo>
                    <a:pt x="77741" y="10000"/>
                  </a:lnTo>
                  <a:lnTo>
                    <a:pt x="37290" y="37271"/>
                  </a:lnTo>
                  <a:lnTo>
                    <a:pt x="10007" y="77720"/>
                  </a:lnTo>
                  <a:lnTo>
                    <a:pt x="0" y="127254"/>
                  </a:lnTo>
                  <a:lnTo>
                    <a:pt x="10007" y="176787"/>
                  </a:lnTo>
                  <a:lnTo>
                    <a:pt x="37290" y="217236"/>
                  </a:lnTo>
                  <a:lnTo>
                    <a:pt x="77741" y="244507"/>
                  </a:lnTo>
                  <a:lnTo>
                    <a:pt x="127254" y="254508"/>
                  </a:lnTo>
                  <a:lnTo>
                    <a:pt x="296418" y="254508"/>
                  </a:lnTo>
                  <a:lnTo>
                    <a:pt x="345930" y="244507"/>
                  </a:lnTo>
                  <a:lnTo>
                    <a:pt x="386381" y="217236"/>
                  </a:lnTo>
                  <a:lnTo>
                    <a:pt x="413664" y="176787"/>
                  </a:lnTo>
                  <a:lnTo>
                    <a:pt x="423672" y="127254"/>
                  </a:lnTo>
                  <a:lnTo>
                    <a:pt x="413664" y="77720"/>
                  </a:lnTo>
                  <a:lnTo>
                    <a:pt x="386381" y="37271"/>
                  </a:lnTo>
                  <a:lnTo>
                    <a:pt x="345930" y="10000"/>
                  </a:lnTo>
                  <a:lnTo>
                    <a:pt x="296418" y="0"/>
                  </a:lnTo>
                  <a:close/>
                </a:path>
              </a:pathLst>
            </a:custGeom>
            <a:solidFill>
              <a:srgbClr val="01FF2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65" name="Google Shape;265;g247f382fd86_0_76"/>
          <p:cNvSpPr txBox="1"/>
          <p:nvPr/>
        </p:nvSpPr>
        <p:spPr>
          <a:xfrm>
            <a:off x="11611356" y="6311493"/>
            <a:ext cx="71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  <a:endParaRPr sz="11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6" name="Google Shape;266;g247f382fd86_0_76"/>
          <p:cNvSpPr txBox="1"/>
          <p:nvPr>
            <p:ph type="sldNum" idx="12"/>
          </p:nvPr>
        </p:nvSpPr>
        <p:spPr>
          <a:xfrm>
            <a:off x="11573256" y="6298793"/>
            <a:ext cx="1473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67" name="Google Shape;267;g247f382fd86_0_76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875635">
            <a:off x="5577563" y="507737"/>
            <a:ext cx="2634425" cy="372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247f382fd86_0_76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179273">
            <a:off x="8912937" y="423577"/>
            <a:ext cx="2672651" cy="35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47f382fd86_0_76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3">
            <a:off x="7897662" y="3326680"/>
            <a:ext cx="1823028" cy="2762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7f382fd86_0_106"/>
          <p:cNvSpPr/>
          <p:nvPr/>
        </p:nvSpPr>
        <p:spPr>
          <a:xfrm>
            <a:off x="0" y="0"/>
            <a:ext cx="6309312" cy="6858000"/>
          </a:xfrm>
          <a:custGeom>
            <a:avLst/>
            <a:gdLst/>
            <a:ahLst/>
            <a:cxnLst/>
            <a:rect l="l" t="t" r="r" b="b"/>
            <a:pathLst>
              <a:path w="6140450" h="6858000" extrusionOk="0">
                <a:moveTo>
                  <a:pt x="6140196" y="0"/>
                </a:moveTo>
                <a:lnTo>
                  <a:pt x="0" y="0"/>
                </a:lnTo>
                <a:lnTo>
                  <a:pt x="0" y="6857996"/>
                </a:lnTo>
                <a:lnTo>
                  <a:pt x="5822831" y="6857996"/>
                </a:lnTo>
                <a:lnTo>
                  <a:pt x="5854799" y="6842088"/>
                </a:lnTo>
                <a:lnTo>
                  <a:pt x="5893056" y="6818979"/>
                </a:lnTo>
                <a:lnTo>
                  <a:pt x="5929200" y="6792933"/>
                </a:lnTo>
                <a:lnTo>
                  <a:pt x="5963068" y="6764115"/>
                </a:lnTo>
                <a:lnTo>
                  <a:pt x="5994493" y="6732689"/>
                </a:lnTo>
                <a:lnTo>
                  <a:pt x="6023312" y="6698822"/>
                </a:lnTo>
                <a:lnTo>
                  <a:pt x="6049358" y="6662679"/>
                </a:lnTo>
                <a:lnTo>
                  <a:pt x="6072467" y="6624423"/>
                </a:lnTo>
                <a:lnTo>
                  <a:pt x="6092474" y="6584221"/>
                </a:lnTo>
                <a:lnTo>
                  <a:pt x="6109214" y="6542238"/>
                </a:lnTo>
                <a:lnTo>
                  <a:pt x="6122521" y="6498638"/>
                </a:lnTo>
                <a:lnTo>
                  <a:pt x="6132230" y="6453587"/>
                </a:lnTo>
                <a:lnTo>
                  <a:pt x="6138177" y="6407250"/>
                </a:lnTo>
                <a:lnTo>
                  <a:pt x="6140196" y="6359791"/>
                </a:lnTo>
                <a:lnTo>
                  <a:pt x="614019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5" name="Google Shape;275;g247f382fd86_0_106"/>
          <p:cNvSpPr txBox="1"/>
          <p:nvPr>
            <p:ph type="title"/>
          </p:nvPr>
        </p:nvSpPr>
        <p:spPr>
          <a:xfrm>
            <a:off x="309450" y="77850"/>
            <a:ext cx="58599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6200" rIns="0" bIns="0" anchor="t" anchorCtr="0">
            <a:spAutoFit/>
          </a:bodyPr>
          <a:lstStyle/>
          <a:p>
            <a:pPr marL="12700" marR="5080" lvl="0" indent="0" algn="l" rtl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/>
              <a:t>02 САЙТЫ</a:t>
            </a:r>
            <a:endParaRPr sz="4500"/>
          </a:p>
        </p:txBody>
      </p:sp>
      <p:sp>
        <p:nvSpPr>
          <p:cNvPr id="276" name="Google Shape;276;g247f382fd86_0_106"/>
          <p:cNvSpPr txBox="1"/>
          <p:nvPr/>
        </p:nvSpPr>
        <p:spPr>
          <a:xfrm>
            <a:off x="462175" y="1172725"/>
            <a:ext cx="5447400" cy="4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 panose="02020603050405020304"/>
              <a:buAutoNum type="arabicPeriod"/>
            </a:pPr>
            <a:r>
              <a:rPr lang="en-US" sz="17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Долгота дня и кол-во световых дней: </a:t>
            </a:r>
            <a:endParaRPr sz="17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https://dateandtime.info/</a:t>
            </a:r>
            <a:endParaRPr sz="17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endParaRPr sz="17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36550" algn="l" rtl="0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 panose="02020603050405020304"/>
              <a:buAutoNum type="arabicPeriod"/>
            </a:pPr>
            <a:r>
              <a:rPr lang="en-US" sz="17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Красная книга: </a:t>
            </a:r>
            <a:endParaRPr sz="17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https://www.plantarium.ru/</a:t>
            </a:r>
            <a:endParaRPr sz="17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9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36550" algn="l" rtl="0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 panose="02020603050405020304"/>
              <a:buAutoNum type="arabicPeriod"/>
            </a:pPr>
            <a:r>
              <a:rPr lang="en-US" sz="17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Медицинские препараты:</a:t>
            </a:r>
            <a:endParaRPr sz="17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https://www.vidal.ru</a:t>
            </a:r>
            <a:endParaRPr sz="17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https://grls.rosminzdrav.ru/</a:t>
            </a:r>
            <a:endParaRPr sz="17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"/>
              </a:lnSpc>
              <a:spcBef>
                <a:spcPts val="1200"/>
              </a:spcBef>
              <a:spcAft>
                <a:spcPts val="800"/>
              </a:spcAft>
              <a:buNone/>
            </a:pPr>
            <a:endParaRPr sz="17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277" name="Google Shape;277;g247f382fd86_0_106"/>
          <p:cNvGrpSpPr/>
          <p:nvPr/>
        </p:nvGrpSpPr>
        <p:grpSpPr>
          <a:xfrm>
            <a:off x="489204" y="6152388"/>
            <a:ext cx="11384786" cy="501395"/>
            <a:chOff x="489204" y="6152388"/>
            <a:chExt cx="11384786" cy="501395"/>
          </a:xfrm>
        </p:grpSpPr>
        <p:pic>
          <p:nvPicPr>
            <p:cNvPr id="278" name="Google Shape;278;g247f382fd86_0_106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3204971" y="6173724"/>
              <a:ext cx="2837688" cy="480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g247f382fd86_0_106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894331" y="6181344"/>
              <a:ext cx="1007363" cy="4434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g247f382fd86_0_106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489204" y="6152388"/>
              <a:ext cx="1168908" cy="414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g247f382fd86_0_10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373368" y="6230112"/>
              <a:ext cx="278891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g247f382fd86_0_10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746748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g247f382fd86_0_10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120127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g247f382fd86_0_10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493508" y="6230112"/>
              <a:ext cx="280416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g247f382fd86_0_10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868411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g247f382fd86_0_10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8241792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g247f382fd86_0_10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8615172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g247f382fd86_0_10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8990075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g247f382fd86_0_10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9363456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g247f382fd86_0_10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9736835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g247f382fd86_0_10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0110215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g247f382fd86_0_10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0485120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g247f382fd86_0_10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0858499" y="6230112"/>
              <a:ext cx="278892" cy="286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g247f382fd86_0_106"/>
            <p:cNvSpPr/>
            <p:nvPr/>
          </p:nvSpPr>
          <p:spPr>
            <a:xfrm>
              <a:off x="11449811" y="6240780"/>
              <a:ext cx="424179" cy="254635"/>
            </a:xfrm>
            <a:custGeom>
              <a:avLst/>
              <a:gdLst/>
              <a:ahLst/>
              <a:cxnLst/>
              <a:rect l="l" t="t" r="r" b="b"/>
              <a:pathLst>
                <a:path w="424179" h="254635" extrusionOk="0">
                  <a:moveTo>
                    <a:pt x="296418" y="0"/>
                  </a:moveTo>
                  <a:lnTo>
                    <a:pt x="127254" y="0"/>
                  </a:lnTo>
                  <a:lnTo>
                    <a:pt x="77741" y="10000"/>
                  </a:lnTo>
                  <a:lnTo>
                    <a:pt x="37290" y="37271"/>
                  </a:lnTo>
                  <a:lnTo>
                    <a:pt x="10007" y="77720"/>
                  </a:lnTo>
                  <a:lnTo>
                    <a:pt x="0" y="127254"/>
                  </a:lnTo>
                  <a:lnTo>
                    <a:pt x="10007" y="176787"/>
                  </a:lnTo>
                  <a:lnTo>
                    <a:pt x="37290" y="217236"/>
                  </a:lnTo>
                  <a:lnTo>
                    <a:pt x="77741" y="244507"/>
                  </a:lnTo>
                  <a:lnTo>
                    <a:pt x="127254" y="254508"/>
                  </a:lnTo>
                  <a:lnTo>
                    <a:pt x="296418" y="254508"/>
                  </a:lnTo>
                  <a:lnTo>
                    <a:pt x="345930" y="244507"/>
                  </a:lnTo>
                  <a:lnTo>
                    <a:pt x="386381" y="217236"/>
                  </a:lnTo>
                  <a:lnTo>
                    <a:pt x="413664" y="176787"/>
                  </a:lnTo>
                  <a:lnTo>
                    <a:pt x="423672" y="127254"/>
                  </a:lnTo>
                  <a:lnTo>
                    <a:pt x="413664" y="77720"/>
                  </a:lnTo>
                  <a:lnTo>
                    <a:pt x="386381" y="37271"/>
                  </a:lnTo>
                  <a:lnTo>
                    <a:pt x="345930" y="10000"/>
                  </a:lnTo>
                  <a:lnTo>
                    <a:pt x="296418" y="0"/>
                  </a:lnTo>
                  <a:close/>
                </a:path>
              </a:pathLst>
            </a:custGeom>
            <a:solidFill>
              <a:srgbClr val="01FF2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95" name="Google Shape;295;g247f382fd86_0_106"/>
          <p:cNvSpPr txBox="1"/>
          <p:nvPr/>
        </p:nvSpPr>
        <p:spPr>
          <a:xfrm>
            <a:off x="11611356" y="6311493"/>
            <a:ext cx="71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25252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  <a:endParaRPr sz="11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96" name="Google Shape;296;g247f382fd86_0_106"/>
          <p:cNvSpPr txBox="1"/>
          <p:nvPr>
            <p:ph type="sldNum" idx="12"/>
          </p:nvPr>
        </p:nvSpPr>
        <p:spPr>
          <a:xfrm>
            <a:off x="11573256" y="6298793"/>
            <a:ext cx="1473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97" name="Google Shape;297;g247f382fd86_0_10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309312" y="152400"/>
            <a:ext cx="5577888" cy="3259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247f382fd86_0_106"/>
          <p:cNvPicPr preferRelativeResize="0"/>
          <p:nvPr/>
        </p:nvPicPr>
        <p:blipFill rotWithShape="1">
          <a:blip r:embed="rId6"/>
          <a:srcRect r="19549"/>
          <a:stretch>
            <a:fillRect/>
          </a:stretch>
        </p:blipFill>
        <p:spPr>
          <a:xfrm>
            <a:off x="6385500" y="3733800"/>
            <a:ext cx="2411474" cy="2082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47f382fd86_0_106"/>
          <p:cNvPicPr preferRelativeResize="0"/>
          <p:nvPr/>
        </p:nvPicPr>
        <p:blipFill rotWithShape="1">
          <a:blip r:embed="rId7"/>
          <a:srcRect r="43753"/>
          <a:stretch>
            <a:fillRect/>
          </a:stretch>
        </p:blipFill>
        <p:spPr>
          <a:xfrm>
            <a:off x="8857175" y="3717841"/>
            <a:ext cx="3188075" cy="2275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2733</Words>
  <Application>WPS Presentation</Application>
  <PresentationFormat/>
  <Paragraphs>187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Arial</vt:lpstr>
      <vt:lpstr>Calibri</vt:lpstr>
      <vt:lpstr>Roboto</vt:lpstr>
      <vt:lpstr>Times New Roman</vt:lpstr>
      <vt:lpstr>Microsoft YaHei</vt:lpstr>
      <vt:lpstr>Arial Unicode MS</vt:lpstr>
      <vt:lpstr>Office Theme</vt:lpstr>
      <vt:lpstr>Северо-Западный федеральный округ Санкт-Перербург</vt:lpstr>
      <vt:lpstr>Команда Extreme DS:</vt:lpstr>
      <vt:lpstr>Постановка  задачи</vt:lpstr>
      <vt:lpstr>01</vt:lpstr>
      <vt:lpstr>02   СТРУКТУРА ПРОЕКТА:</vt:lpstr>
      <vt:lpstr>01 КНИГИ:</vt:lpstr>
      <vt:lpstr>Пользовательский интерфейс</vt:lpstr>
      <vt:lpstr>01 КНИГИ</vt:lpstr>
      <vt:lpstr>02 САЙТЫ</vt:lpstr>
      <vt:lpstr>EXTREME 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КОМАНДА:ЛенинградСеверо-Западный федеральный округ Санкт-Перербург</dc:title>
  <dc:creator>Бобякова Ирина Валерьевна</dc:creator>
  <cp:lastModifiedBy>Ruslan</cp:lastModifiedBy>
  <cp:revision>4</cp:revision>
  <dcterms:created xsi:type="dcterms:W3CDTF">2023-08-25T20:53:52Z</dcterms:created>
  <dcterms:modified xsi:type="dcterms:W3CDTF">2023-08-25T21:09:38Z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2023-05-18T06:00:00Z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2023-05-20T06:00:00Z</vt:filetime>
  </property>
  <property fmtid="{D5CDD505-2E9C-101B-9397-08002B2CF9AE}" pid="5" name="ICV">
    <vt:lpwstr>DEA937867F7C4765B26DF11D369CE58B</vt:lpwstr>
  </property>
  <property fmtid="{D5CDD505-2E9C-101B-9397-08002B2CF9AE}" pid="6" name="KSOProductBuildVer">
    <vt:lpwstr>1033-11.2.0.11219</vt:lpwstr>
  </property>
</Properties>
</file>